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2" r:id="rId2"/>
    <p:sldMasterId id="2147483787" r:id="rId3"/>
    <p:sldMasterId id="2147483825" r:id="rId4"/>
    <p:sldMasterId id="2147483874" r:id="rId5"/>
    <p:sldMasterId id="2147483908" r:id="rId6"/>
    <p:sldMasterId id="2147483922" r:id="rId7"/>
    <p:sldMasterId id="2147483944" r:id="rId8"/>
    <p:sldMasterId id="2147483966" r:id="rId9"/>
    <p:sldMasterId id="2147483990" r:id="rId10"/>
  </p:sldMasterIdLst>
  <p:notesMasterIdLst>
    <p:notesMasterId r:id="rId31"/>
  </p:notesMasterIdLst>
  <p:sldIdLst>
    <p:sldId id="257" r:id="rId11"/>
    <p:sldId id="397" r:id="rId12"/>
    <p:sldId id="462" r:id="rId13"/>
    <p:sldId id="533" r:id="rId14"/>
    <p:sldId id="518" r:id="rId15"/>
    <p:sldId id="531" r:id="rId16"/>
    <p:sldId id="525" r:id="rId17"/>
    <p:sldId id="535" r:id="rId18"/>
    <p:sldId id="460" r:id="rId19"/>
    <p:sldId id="519" r:id="rId20"/>
    <p:sldId id="524" r:id="rId21"/>
    <p:sldId id="523" r:id="rId22"/>
    <p:sldId id="526" r:id="rId23"/>
    <p:sldId id="459" r:id="rId24"/>
    <p:sldId id="422" r:id="rId25"/>
    <p:sldId id="530" r:id="rId26"/>
    <p:sldId id="532" r:id="rId27"/>
    <p:sldId id="534" r:id="rId28"/>
    <p:sldId id="521" r:id="rId29"/>
    <p:sldId id="287" r:id="rId30"/>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313"/>
    <a:srgbClr val="C01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gitternetz">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62" autoAdjust="0"/>
  </p:normalViewPr>
  <p:slideViewPr>
    <p:cSldViewPr>
      <p:cViewPr varScale="1">
        <p:scale>
          <a:sx n="68" d="100"/>
          <a:sy n="68" d="100"/>
        </p:scale>
        <p:origin x="32" y="-112"/>
      </p:cViewPr>
      <p:guideLst>
        <p:guide orient="horz" pos="2160"/>
        <p:guide pos="2880"/>
      </p:guideLst>
    </p:cSldViewPr>
  </p:slideViewPr>
  <p:outlineViewPr>
    <p:cViewPr>
      <p:scale>
        <a:sx n="33" d="100"/>
        <a:sy n="33" d="100"/>
      </p:scale>
      <p:origin x="0" y="-884"/>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53" d="100"/>
          <a:sy n="53" d="100"/>
        </p:scale>
        <p:origin x="264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2B2AFA8C-9845-4791-A1CD-059756D946E6}" type="datetimeFigureOut">
              <a:rPr lang="en-US"/>
              <a:pPr>
                <a:defRPr/>
              </a:pPr>
              <a:t>6/4/2014</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D894BAA1-BF0C-4A02-9263-18EF7F14EA95}" type="slidenum">
              <a:rPr lang="en-GB"/>
              <a:pPr>
                <a:defRPr/>
              </a:pPr>
              <a:t>‹#›</a:t>
            </a:fld>
            <a:endParaRPr lang="en-GB" dirty="0"/>
          </a:p>
        </p:txBody>
      </p:sp>
    </p:spTree>
    <p:extLst>
      <p:ext uri="{BB962C8B-B14F-4D97-AF65-F5344CB8AC3E}">
        <p14:creationId xmlns:p14="http://schemas.microsoft.com/office/powerpoint/2010/main" val="34284162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GB" dirty="0" err="1">
                <a:latin typeface="+mn-lt"/>
                <a:ea typeface="+mn-ea"/>
                <a:cs typeface="+mn-cs"/>
              </a:rPr>
              <a:t>HEIs</a:t>
            </a:r>
            <a:r>
              <a:rPr lang="en-GB" dirty="0">
                <a:latin typeface="+mn-lt"/>
                <a:ea typeface="+mn-ea"/>
                <a:cs typeface="+mn-cs"/>
              </a:rPr>
              <a:t> are being asked to be agents of transformation.  So it’s worth standing back and considering what the building blocks of transformation might be. We see three, each being put in place, in different ways, around the world:</a:t>
            </a:r>
          </a:p>
          <a:p>
            <a:pPr lvl="0"/>
            <a:r>
              <a:rPr lang="en-GB" b="1" dirty="0">
                <a:latin typeface="+mn-lt"/>
                <a:ea typeface="+mn-ea"/>
                <a:cs typeface="+mn-cs"/>
              </a:rPr>
              <a:t>Innovation in the delivery of education</a:t>
            </a:r>
            <a:endParaRPr lang="en-GB" dirty="0">
              <a:latin typeface="+mn-lt"/>
              <a:ea typeface="+mn-ea"/>
              <a:cs typeface="+mn-cs"/>
            </a:endParaRPr>
          </a:p>
          <a:p>
            <a:pPr lvl="0"/>
            <a:r>
              <a:rPr lang="en-GB" b="1" dirty="0">
                <a:latin typeface="+mn-lt"/>
                <a:ea typeface="+mn-ea"/>
                <a:cs typeface="+mn-cs"/>
              </a:rPr>
              <a:t>Collaborative research </a:t>
            </a:r>
            <a:r>
              <a:rPr lang="en-GB" dirty="0">
                <a:latin typeface="+mn-lt"/>
                <a:ea typeface="+mn-ea"/>
                <a:cs typeface="+mn-cs"/>
              </a:rPr>
              <a:t>and</a:t>
            </a:r>
          </a:p>
          <a:p>
            <a:pPr lvl="0"/>
            <a:r>
              <a:rPr lang="en-GB" b="1" dirty="0">
                <a:latin typeface="+mn-lt"/>
                <a:ea typeface="+mn-ea"/>
                <a:cs typeface="+mn-cs"/>
              </a:rPr>
              <a:t>Partnerships for economic growth</a:t>
            </a:r>
            <a:endParaRPr lang="en-GB" dirty="0">
              <a:latin typeface="+mn-lt"/>
              <a:ea typeface="+mn-ea"/>
              <a:cs typeface="+mn-cs"/>
            </a:endParaRPr>
          </a:p>
          <a:p>
            <a:r>
              <a:rPr lang="en-US" b="1" dirty="0">
                <a:latin typeface="+mn-lt"/>
                <a:ea typeface="+mn-ea"/>
                <a:cs typeface="+mn-cs"/>
              </a:rPr>
              <a:t> </a:t>
            </a:r>
            <a:endParaRPr lang="en-GB" dirty="0">
              <a:latin typeface="+mn-lt"/>
              <a:ea typeface="+mn-ea"/>
              <a:cs typeface="+mn-cs"/>
            </a:endParaRPr>
          </a:p>
          <a:p>
            <a:endParaRPr lang="en-US" dirty="0">
              <a:latin typeface="+mn-lt"/>
              <a:ea typeface="+mn-ea"/>
              <a:cs typeface="+mn-cs"/>
            </a:endParaRPr>
          </a:p>
        </p:txBody>
      </p:sp>
      <p:sp>
        <p:nvSpPr>
          <p:cNvPr id="4" name="Slide Number Placeholder 3"/>
          <p:cNvSpPr>
            <a:spLocks noGrp="1"/>
          </p:cNvSpPr>
          <p:nvPr>
            <p:ph type="sldNum" sz="quarter" idx="10"/>
          </p:nvPr>
        </p:nvSpPr>
        <p:spPr/>
        <p:txBody>
          <a:bodyPr/>
          <a:lstStyle/>
          <a:p>
            <a:fld id="{CB46C78A-AE5C-4B60-93BE-8607C2BFD5E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83113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GB" dirty="0" err="1">
                <a:latin typeface="+mn-lt"/>
                <a:ea typeface="+mn-ea"/>
                <a:cs typeface="+mn-cs"/>
              </a:rPr>
              <a:t>HEIs</a:t>
            </a:r>
            <a:r>
              <a:rPr lang="en-GB" dirty="0">
                <a:latin typeface="+mn-lt"/>
                <a:ea typeface="+mn-ea"/>
                <a:cs typeface="+mn-cs"/>
              </a:rPr>
              <a:t> are being asked to be agents of transformation.  So it’s worth standing back and considering what the building blocks of transformation might be. We see three, each being put in place, in different ways, around the world:</a:t>
            </a:r>
          </a:p>
          <a:p>
            <a:pPr lvl="0"/>
            <a:r>
              <a:rPr lang="en-GB" b="1" dirty="0">
                <a:latin typeface="+mn-lt"/>
                <a:ea typeface="+mn-ea"/>
                <a:cs typeface="+mn-cs"/>
              </a:rPr>
              <a:t>Innovation in the delivery of education</a:t>
            </a:r>
            <a:endParaRPr lang="en-GB" dirty="0">
              <a:latin typeface="+mn-lt"/>
              <a:ea typeface="+mn-ea"/>
              <a:cs typeface="+mn-cs"/>
            </a:endParaRPr>
          </a:p>
          <a:p>
            <a:pPr lvl="0"/>
            <a:r>
              <a:rPr lang="en-GB" b="1" dirty="0">
                <a:latin typeface="+mn-lt"/>
                <a:ea typeface="+mn-ea"/>
                <a:cs typeface="+mn-cs"/>
              </a:rPr>
              <a:t>Collaborative research </a:t>
            </a:r>
            <a:r>
              <a:rPr lang="en-GB" dirty="0">
                <a:latin typeface="+mn-lt"/>
                <a:ea typeface="+mn-ea"/>
                <a:cs typeface="+mn-cs"/>
              </a:rPr>
              <a:t>and</a:t>
            </a:r>
          </a:p>
          <a:p>
            <a:pPr lvl="0"/>
            <a:r>
              <a:rPr lang="en-GB" b="1" dirty="0">
                <a:latin typeface="+mn-lt"/>
                <a:ea typeface="+mn-ea"/>
                <a:cs typeface="+mn-cs"/>
              </a:rPr>
              <a:t>Partnerships for economic growth</a:t>
            </a:r>
            <a:endParaRPr lang="en-GB" dirty="0">
              <a:latin typeface="+mn-lt"/>
              <a:ea typeface="+mn-ea"/>
              <a:cs typeface="+mn-cs"/>
            </a:endParaRPr>
          </a:p>
          <a:p>
            <a:r>
              <a:rPr lang="en-US" b="1" dirty="0">
                <a:latin typeface="+mn-lt"/>
                <a:ea typeface="+mn-ea"/>
                <a:cs typeface="+mn-cs"/>
              </a:rPr>
              <a:t> </a:t>
            </a:r>
            <a:endParaRPr lang="en-GB" dirty="0">
              <a:latin typeface="+mn-lt"/>
              <a:ea typeface="+mn-ea"/>
              <a:cs typeface="+mn-cs"/>
            </a:endParaRPr>
          </a:p>
          <a:p>
            <a:endParaRPr lang="en-US" dirty="0">
              <a:latin typeface="+mn-lt"/>
              <a:ea typeface="+mn-ea"/>
              <a:cs typeface="+mn-cs"/>
            </a:endParaRPr>
          </a:p>
        </p:txBody>
      </p:sp>
      <p:sp>
        <p:nvSpPr>
          <p:cNvPr id="4" name="Slide Number Placeholder 3"/>
          <p:cNvSpPr>
            <a:spLocks noGrp="1"/>
          </p:cNvSpPr>
          <p:nvPr>
            <p:ph type="sldNum" sz="quarter" idx="10"/>
          </p:nvPr>
        </p:nvSpPr>
        <p:spPr/>
        <p:txBody>
          <a:bodyPr/>
          <a:lstStyle/>
          <a:p>
            <a:fld id="{CB46C78A-AE5C-4B60-93BE-8607C2BFD5E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0404568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Ref idx="1001">
        <a:schemeClr val="bg2"/>
      </p:bgRef>
    </p:bg>
    <p:spTree>
      <p:nvGrpSpPr>
        <p:cNvPr id="1" name=""/>
        <p:cNvGrpSpPr/>
        <p:nvPr/>
      </p:nvGrpSpPr>
      <p:grpSpPr>
        <a:xfrm>
          <a:off x="0" y="0"/>
          <a:ext cx="0" cy="0"/>
          <a:chOff x="0" y="0"/>
          <a:chExt cx="0" cy="0"/>
        </a:xfrm>
      </p:grpSpPr>
      <p:sp>
        <p:nvSpPr>
          <p:cNvPr id="4" name="Rechteck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hteck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el 7"/>
          <p:cNvSpPr>
            <a:spLocks noGrp="1"/>
          </p:cNvSpPr>
          <p:nvPr>
            <p:ph type="ctrTitle"/>
          </p:nvPr>
        </p:nvSpPr>
        <p:spPr>
          <a:xfrm>
            <a:off x="2362200" y="4038600"/>
            <a:ext cx="6477000" cy="1828800"/>
          </a:xfrm>
        </p:spPr>
        <p:txBody>
          <a:bodyPr anchor="b"/>
          <a:lstStyle>
            <a:lvl1pPr>
              <a:defRPr cap="all" baseline="0"/>
            </a:lvl1pPr>
          </a:lstStyle>
          <a:p>
            <a:r>
              <a:rPr lang="de-DE" smtClean="0"/>
              <a:t>Titelmasterformat durch Klicken bearbeiten</a:t>
            </a:r>
            <a:endParaRPr lang="en-US"/>
          </a:p>
        </p:txBody>
      </p:sp>
      <p:sp>
        <p:nvSpPr>
          <p:cNvPr id="9" name="Untertitel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smtClean="0"/>
              <a:t>Formatvorlage des Untertitelmasters durch Klicken bearbeiten</a:t>
            </a:r>
            <a:endParaRPr lang="en-US"/>
          </a:p>
        </p:txBody>
      </p:sp>
      <p:sp>
        <p:nvSpPr>
          <p:cNvPr id="7" name="Datumsplatzhalter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B6FE04F7-ED4B-4291-A3B8-FC453FC508EC}" type="datetime1">
              <a:rPr lang="de-DE"/>
              <a:pPr>
                <a:defRPr/>
              </a:pPr>
              <a:t>04.06.2014</a:t>
            </a:fld>
            <a:endParaRPr lang="de-DE"/>
          </a:p>
        </p:txBody>
      </p:sp>
      <p:sp>
        <p:nvSpPr>
          <p:cNvPr id="10" name="Fußzeilenplatzhalt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de-DE"/>
          </a:p>
        </p:txBody>
      </p:sp>
      <p:sp>
        <p:nvSpPr>
          <p:cNvPr id="11" name="Foliennummernplatzhalt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63BF17A1-CA6E-4CBF-8A4F-35A32B05A7F5}" type="slidenum">
              <a:rPr lang="de-DE"/>
              <a:pPr>
                <a:defRPr/>
              </a:pPr>
              <a:t>‹#›</a:t>
            </a:fld>
            <a:endParaRPr lang="de-D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3E709026-3034-4406-8ABB-3F86CB71CE96}" type="datetime1">
              <a:rPr lang="de-DE"/>
              <a:pPr>
                <a:defRPr/>
              </a:pPr>
              <a:t>04.06.2014</a:t>
            </a:fld>
            <a:endParaRPr lang="de-DE"/>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94DF8F5E-F6BA-40C7-90E0-E3417B35FB15}" type="slidenum">
              <a:rPr lang="de-DE"/>
              <a:pPr>
                <a:defRPr/>
              </a:pPr>
              <a:t>‹#›</a:t>
            </a:fld>
            <a:endParaRPr lang="de-D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FF"/>
              </a:solidFill>
            </a:endParaRPr>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 name="Rounded Rectangle 10"/>
          <p:cNvSpPr/>
          <p:nvPr userDrawn="1"/>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title"/>
          </p:nvPr>
        </p:nvSpPr>
        <p:spPr>
          <a:xfrm>
            <a:off x="237744" y="484632"/>
            <a:ext cx="8755128" cy="4372131"/>
          </a:xfrm>
        </p:spPr>
        <p:txBody>
          <a:bodyPr anchor="b" anchorCtr="0"/>
          <a:lstStyle>
            <a:lvl1pPr marL="174625" indent="-174625">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29" name="Rectangle 7"/>
          <p:cNvSpPr>
            <a:spLocks noChangeArrowheads="1"/>
          </p:cNvSpPr>
          <p:nvPr/>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19"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20" name="Rectangle 7"/>
          <p:cNvSpPr>
            <a:spLocks noChangeArrowheads="1"/>
          </p:cNvSpPr>
          <p:nvPr userDrawn="1"/>
        </p:nvSpPr>
        <p:spPr bwMode="ltGray">
          <a:xfrm>
            <a:off x="8649163" y="6580409"/>
            <a:ext cx="260791" cy="175257"/>
          </a:xfrm>
          <a:prstGeom prst="rect">
            <a:avLst/>
          </a:prstGeom>
          <a:noFill/>
          <a:ln w="9525" algn="ctr">
            <a:noFill/>
            <a:miter lim="800000"/>
            <a:headEnd/>
            <a:tailEnd/>
          </a:ln>
          <a:effectLst/>
        </p:spPr>
        <p:txBody>
          <a:bodyPr wrap="squar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7" name="Text Placeholder 4"/>
          <p:cNvSpPr>
            <a:spLocks noGrp="1"/>
          </p:cNvSpPr>
          <p:nvPr>
            <p:ph type="body" sz="quarter" idx="11" hasCustomPrompt="1"/>
          </p:nvPr>
        </p:nvSpPr>
        <p:spPr>
          <a:xfrm>
            <a:off x="42976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Tree>
    <p:extLst>
      <p:ext uri="{BB962C8B-B14F-4D97-AF65-F5344CB8AC3E}">
        <p14:creationId xmlns:p14="http://schemas.microsoft.com/office/powerpoint/2010/main" val="22340476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389502456"/>
      </p:ext>
    </p:extLst>
  </p:cSld>
  <p:clrMapOvr>
    <a:masterClrMapping/>
  </p:clrMapOvr>
  <p:transition>
    <p:wipe dir="r"/>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1901100564"/>
      </p:ext>
    </p:extLst>
  </p:cSld>
  <p:clrMapOvr>
    <a:masterClrMapping/>
  </p:clrMapOvr>
  <p:transition>
    <p:wipe dir="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978729"/>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472534384"/>
      </p:ext>
    </p:extLst>
  </p:cSld>
  <p:clrMapOvr>
    <a:masterClrMapping/>
  </p:clrMapOvr>
  <p:transition>
    <p:wipe dir="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4168826659"/>
      </p:ext>
    </p:extLst>
  </p:cSld>
  <p:clrMapOvr>
    <a:masterClrMapping/>
  </p:clrMapOvr>
  <p:transition>
    <p:wipe dir="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2"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1831595438"/>
      </p:ext>
    </p:extLst>
  </p:cSld>
  <p:clrMapOvr>
    <a:masterClrMapping/>
  </p:clrMapOvr>
  <p:transition>
    <p:wipe dir="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3715117457"/>
      </p:ext>
    </p:extLst>
  </p:cSld>
  <p:clrMapOvr>
    <a:masterClrMapping/>
  </p:clrMapOvr>
  <p:transition>
    <p:wipe dir="r"/>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nvGrpSpPr>
          <p:cNvPr id="2" name="Group 3"/>
          <p:cNvGrpSpPr/>
          <p:nvPr userDrawn="1"/>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1331576710"/>
      </p:ext>
    </p:extLst>
  </p:cSld>
  <p:clrMapOvr>
    <a:masterClrMapping/>
  </p:clrMapOvr>
  <p:transition>
    <p:wipe dir="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extLst>
      <p:ext uri="{BB962C8B-B14F-4D97-AF65-F5344CB8AC3E}">
        <p14:creationId xmlns:p14="http://schemas.microsoft.com/office/powerpoint/2010/main" val="173301423"/>
      </p:ext>
    </p:extLst>
  </p:cSld>
  <p:clrMapOvr>
    <a:masterClrMapping/>
  </p:clrMapOvr>
  <p:transition>
    <p:wipe dir="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4"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5"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593669080"/>
      </p:ext>
    </p:extLst>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4" name="Rechteck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hteck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Vertikaler Titel 1"/>
          <p:cNvSpPr>
            <a:spLocks noGrp="1"/>
          </p:cNvSpPr>
          <p:nvPr>
            <p:ph type="title" orient="vert"/>
          </p:nvPr>
        </p:nvSpPr>
        <p:spPr>
          <a:xfrm>
            <a:off x="6553200" y="609600"/>
            <a:ext cx="2057400" cy="5516563"/>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609600"/>
            <a:ext cx="5562600" cy="5516564"/>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3"/>
          <p:cNvSpPr>
            <a:spLocks noGrp="1"/>
          </p:cNvSpPr>
          <p:nvPr>
            <p:ph type="dt" sz="half" idx="10"/>
          </p:nvPr>
        </p:nvSpPr>
        <p:spPr>
          <a:xfrm>
            <a:off x="6553200" y="6248400"/>
            <a:ext cx="2209800" cy="365125"/>
          </a:xfrm>
        </p:spPr>
        <p:txBody>
          <a:bodyPr/>
          <a:lstStyle>
            <a:lvl1pPr>
              <a:defRPr smtClean="0"/>
            </a:lvl1pPr>
          </a:lstStyle>
          <a:p>
            <a:pPr>
              <a:defRPr/>
            </a:pPr>
            <a:fld id="{C4FB9FFC-8C4E-4167-9C26-D417C882ED6B}" type="datetime1">
              <a:rPr lang="de-DE"/>
              <a:pPr>
                <a:defRPr/>
              </a:pPr>
              <a:t>04.06.2014</a:t>
            </a:fld>
            <a:endParaRPr lang="de-DE"/>
          </a:p>
        </p:txBody>
      </p:sp>
      <p:sp>
        <p:nvSpPr>
          <p:cNvPr id="8" name="Fußzeilenplatzhalter 4"/>
          <p:cNvSpPr>
            <a:spLocks noGrp="1"/>
          </p:cNvSpPr>
          <p:nvPr>
            <p:ph type="ftr" sz="quarter" idx="11"/>
          </p:nvPr>
        </p:nvSpPr>
        <p:spPr>
          <a:xfrm>
            <a:off x="457200" y="6248400"/>
            <a:ext cx="5573713" cy="365125"/>
          </a:xfrm>
        </p:spPr>
        <p:txBody>
          <a:bodyPr/>
          <a:lstStyle>
            <a:lvl1pPr>
              <a:defRPr/>
            </a:lvl1pPr>
          </a:lstStyle>
          <a:p>
            <a:pPr>
              <a:defRPr/>
            </a:pPr>
            <a:endParaRPr lang="de-DE"/>
          </a:p>
        </p:txBody>
      </p:sp>
      <p:sp>
        <p:nvSpPr>
          <p:cNvPr id="9" name="Foliennummernplatzhalter 5"/>
          <p:cNvSpPr>
            <a:spLocks noGrp="1"/>
          </p:cNvSpPr>
          <p:nvPr>
            <p:ph type="sldNum" sz="quarter" idx="12"/>
          </p:nvPr>
        </p:nvSpPr>
        <p:spPr>
          <a:xfrm rot="5400000">
            <a:off x="5989638" y="144462"/>
            <a:ext cx="533400" cy="244475"/>
          </a:xfrm>
        </p:spPr>
        <p:txBody>
          <a:bodyPr/>
          <a:lstStyle>
            <a:lvl1pPr>
              <a:defRPr/>
            </a:lvl1pPr>
          </a:lstStyle>
          <a:p>
            <a:pPr>
              <a:defRPr/>
            </a:pPr>
            <a:fld id="{29C045DA-035E-4CDF-B61F-6D239F52F5D3}" type="slidenum">
              <a:rPr lang="de-DE"/>
              <a:pPr>
                <a:defRPr/>
              </a:pPr>
              <a:t>‹#›</a:t>
            </a:fld>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3" name="Freeform 22"/>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426718700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userDrawn="1"/>
        </p:nvSpPr>
        <p:spPr bwMode="black">
          <a:xfrm>
            <a:off x="6312989" y="3708603"/>
            <a:ext cx="116616"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4" name="TextBox 33"/>
          <p:cNvSpPr txBox="1"/>
          <p:nvPr userDrawn="1"/>
        </p:nvSpPr>
        <p:spPr>
          <a:xfrm>
            <a:off x="644691" y="3060488"/>
            <a:ext cx="2437270" cy="646331"/>
          </a:xfrm>
          <a:prstGeom prst="rect">
            <a:avLst/>
          </a:prstGeom>
          <a:noFill/>
        </p:spPr>
        <p:txBody>
          <a:bodyPr wrap="none" rtlCol="0">
            <a:spAutoFit/>
          </a:bodyPr>
          <a:lstStyle/>
          <a:p>
            <a:pPr fontAlgn="auto">
              <a:spcBef>
                <a:spcPts val="0"/>
              </a:spcBef>
              <a:spcAft>
                <a:spcPts val="0"/>
              </a:spcAft>
            </a:pPr>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6234448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 name="Freeform 6"/>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25614758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488"/>
            <a:ext cx="2437270" cy="646331"/>
          </a:xfrm>
          <a:prstGeom prst="rect">
            <a:avLst/>
          </a:prstGeom>
          <a:noFill/>
        </p:spPr>
        <p:txBody>
          <a:bodyPr wrap="none" rtlCol="0">
            <a:spAutoFit/>
          </a:bodyPr>
          <a:lstStyle/>
          <a:p>
            <a:pPr fontAlgn="auto">
              <a:spcBef>
                <a:spcPts val="0"/>
              </a:spcBef>
              <a:spcAft>
                <a:spcPts val="0"/>
              </a:spcAft>
            </a:pPr>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35" name="Freeform 34"/>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6" name="Freeform 35"/>
          <p:cNvSpPr>
            <a:spLocks/>
          </p:cNvSpPr>
          <p:nvPr userDrawn="1"/>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7" name="Freeform 36"/>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8" name="Freeform 3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9" name="Freeform 38"/>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0" name="Freeform 39"/>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1" name="Freeform 40"/>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2" name="Freeform 41"/>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3" name="Freeform 42"/>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7" name="Freeform 46"/>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39092963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smtClean="0"/>
              <a:t>Click to edit Master title style</a:t>
            </a:r>
            <a:endParaRPr lang="en-US" dirty="0"/>
          </a:p>
        </p:txBody>
      </p:sp>
      <p:sp>
        <p:nvSpPr>
          <p:cNvPr id="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pitchFamily="34" charset="0"/>
              </a:rPr>
              <a:t>© 2011 Cisco and/or its affiliates. All rights reserved.</a:t>
            </a:r>
            <a:endParaRPr lang="en-US" sz="600" dirty="0">
              <a:solidFill>
                <a:srgbClr val="C0C0C0"/>
              </a:solidFill>
              <a:latin typeface="CiscoSans ExtraLight" pitchFamily="34" charset="0"/>
            </a:endParaRPr>
          </a:p>
        </p:txBody>
      </p:sp>
      <p:sp>
        <p:nvSpPr>
          <p:cNvPr id="7" name="Rectangle 5"/>
          <p:cNvSpPr>
            <a:spLocks noChangeArrowheads="1"/>
          </p:cNvSpPr>
          <p:nvPr userDrawn="1"/>
        </p:nvSpPr>
        <p:spPr bwMode="ltGray">
          <a:xfrm>
            <a:off x="7973785" y="6584512"/>
            <a:ext cx="601869"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 ExtraLight" pitchFamily="34" charset="0"/>
              </a:rPr>
              <a:t>Cisco </a:t>
            </a:r>
            <a:r>
              <a:rPr lang="en-US" sz="600" dirty="0" smtClean="0">
                <a:solidFill>
                  <a:srgbClr val="C0C0C0"/>
                </a:solidFill>
                <a:latin typeface="CiscoSans ExtraLight" pitchFamily="34" charset="0"/>
              </a:rPr>
              <a:t>Public</a:t>
            </a:r>
            <a:endParaRPr lang="en-US" sz="600" dirty="0">
              <a:solidFill>
                <a:srgbClr val="C0C0C0"/>
              </a:solidFill>
              <a:latin typeface="CiscoSans ExtraLight" pitchFamily="34" charset="0"/>
            </a:endParaRPr>
          </a:p>
        </p:txBody>
      </p:sp>
      <p:sp>
        <p:nvSpPr>
          <p:cNvPr id="8"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pitchFamily="34" charset="0"/>
              </a:rPr>
              <a:pPr algn="r" defTabSz="814388" fontAlgn="auto">
                <a:spcBef>
                  <a:spcPts val="0"/>
                </a:spcBef>
                <a:spcAft>
                  <a:spcPts val="0"/>
                </a:spcAft>
              </a:pPr>
              <a:t>‹#›</a:t>
            </a:fld>
            <a:endParaRPr lang="en-US" sz="600" dirty="0">
              <a:solidFill>
                <a:srgbClr val="C0C0C0"/>
              </a:solidFill>
              <a:latin typeface="CiscoSans ExtraLight" pitchFamily="34" charset="0"/>
            </a:endParaRPr>
          </a:p>
        </p:txBody>
      </p:sp>
    </p:spTree>
    <p:extLst>
      <p:ext uri="{BB962C8B-B14F-4D97-AF65-F5344CB8AC3E}">
        <p14:creationId xmlns:p14="http://schemas.microsoft.com/office/powerpoint/2010/main" val="1874587090"/>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695902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94032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793750"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79951" y="1600200"/>
            <a:ext cx="3549649" cy="4525963"/>
          </a:xfrm>
        </p:spPr>
        <p:txBody>
          <a:bodyPr>
            <a:normAutofit/>
          </a:bodyPr>
          <a:lstStyle>
            <a:lvl1pPr>
              <a:defRPr sz="2400"/>
            </a:lvl1pPr>
            <a:lvl2pPr>
              <a:defRPr sz="2000"/>
            </a:lvl2pPr>
            <a:lvl3pPr>
              <a:defRPr sz="16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dirty="0" smtClean="0"/>
              <a:t>Click to edit Master text styles</a:t>
            </a:r>
          </a:p>
        </p:txBody>
      </p:sp>
      <p:sp>
        <p:nvSpPr>
          <p:cNvPr id="9"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1995554222"/>
      </p:ext>
    </p:extLst>
  </p:cSld>
  <p:clrMapOvr>
    <a:masterClrMapping/>
  </p:clrMapOvr>
  <p:transition>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pic>
        <p:nvPicPr>
          <p:cNvPr id="49" name="Picture 48" descr="title.jpg"/>
          <p:cNvPicPr>
            <a:picLocks noChangeAspect="1"/>
          </p:cNvPicPr>
          <p:nvPr userDrawn="1"/>
        </p:nvPicPr>
        <p:blipFill>
          <a:blip r:embed="rId2" cstate="print"/>
          <a:stretch>
            <a:fillRect/>
          </a:stretch>
        </p:blipFill>
        <p:spPr>
          <a:xfrm>
            <a:off x="0" y="893"/>
            <a:ext cx="9144000" cy="6856214"/>
          </a:xfrm>
          <a:prstGeom prst="rect">
            <a:avLst/>
          </a:prstGeom>
        </p:spPr>
      </p:pic>
      <p:sp>
        <p:nvSpPr>
          <p:cNvPr id="48" name="Subtitle 2"/>
          <p:cNvSpPr>
            <a:spLocks noGrp="1"/>
          </p:cNvSpPr>
          <p:nvPr>
            <p:ph type="subTitle" idx="1" hasCustomPrompt="1"/>
          </p:nvPr>
        </p:nvSpPr>
        <p:spPr>
          <a:xfrm>
            <a:off x="1096562" y="4464068"/>
            <a:ext cx="7135182" cy="384175"/>
          </a:xfrm>
        </p:spPr>
        <p:txBody>
          <a:bodyPr anchor="b" anchorCtr="0">
            <a:noAutofit/>
          </a:bodyPr>
          <a:lstStyle>
            <a:lvl1pPr marL="0" indent="0" algn="l">
              <a:buNone/>
              <a:defRPr lang="en-US" sz="1500" b="0" kern="1200" dirty="0">
                <a:solidFill>
                  <a:schemeClr val="bg1"/>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lvl="0" indent="0" algn="l" defTabSz="685983"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1081572" y="1248230"/>
            <a:ext cx="7150172" cy="2907239"/>
          </a:xfrm>
        </p:spPr>
        <p:txBody>
          <a:bodyPr/>
          <a:lstStyle>
            <a:lvl1pPr algn="l" defTabSz="685983" rtl="0" eaLnBrk="1" latinLnBrk="0" hangingPunct="1">
              <a:lnSpc>
                <a:spcPct val="90000"/>
              </a:lnSpc>
              <a:spcBef>
                <a:spcPct val="0"/>
              </a:spcBef>
              <a:buNone/>
              <a:defRPr lang="en-US" sz="4051" b="0" kern="1200" spc="0" baseline="0" dirty="0">
                <a:solidFill>
                  <a:schemeClr val="bg1"/>
                </a:solidFill>
                <a:latin typeface="+mj-lt"/>
                <a:ea typeface="+mj-ea"/>
                <a:cs typeface="+mj-cs"/>
              </a:defRPr>
            </a:lvl1pPr>
          </a:lstStyle>
          <a:p>
            <a:r>
              <a:rPr lang="en-US" dirty="0" smtClean="0"/>
              <a:t>Presentation Title Goes Here</a:t>
            </a:r>
            <a:endParaRPr lang="en-US" dirty="0"/>
          </a:p>
        </p:txBody>
      </p:sp>
      <p:grpSp>
        <p:nvGrpSpPr>
          <p:cNvPr id="91" name="Group 67"/>
          <p:cNvGrpSpPr/>
          <p:nvPr userDrawn="1"/>
        </p:nvGrpSpPr>
        <p:grpSpPr>
          <a:xfrm>
            <a:off x="341799" y="301885"/>
            <a:ext cx="630141"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58"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C0C0C0"/>
                </a:solidFill>
                <a:latin typeface="Arial"/>
              </a:rPr>
              <a:pPr algn="r" defTabSz="610954" fontAlgn="auto">
                <a:spcBef>
                  <a:spcPts val="0"/>
                </a:spcBef>
                <a:spcAft>
                  <a:spcPts val="0"/>
                </a:spcAft>
              </a:pPr>
              <a:t>‹#›</a:t>
            </a:fld>
            <a:endParaRPr lang="en-US" sz="450" dirty="0">
              <a:solidFill>
                <a:srgbClr val="C0C0C0"/>
              </a:solidFill>
              <a:latin typeface="Arial"/>
            </a:endParaRPr>
          </a:p>
        </p:txBody>
      </p:sp>
      <p:sp>
        <p:nvSpPr>
          <p:cNvPr id="51" name="Text Placeholder 50"/>
          <p:cNvSpPr>
            <a:spLocks noGrp="1"/>
          </p:cNvSpPr>
          <p:nvPr>
            <p:ph type="body" sz="quarter" idx="10" hasCustomPrompt="1"/>
          </p:nvPr>
        </p:nvSpPr>
        <p:spPr>
          <a:xfrm>
            <a:off x="1095985" y="4785927"/>
            <a:ext cx="7157537" cy="395288"/>
          </a:xfrm>
        </p:spPr>
        <p:txBody>
          <a:bodyPr/>
          <a:lstStyle>
            <a:lvl1pPr marL="0" indent="0">
              <a:buFontTx/>
              <a:buNone/>
              <a:defRPr lang="en-US" sz="1350" kern="1200" dirty="0" smtClean="0">
                <a:solidFill>
                  <a:schemeClr val="bg1"/>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1095985" y="5273675"/>
            <a:ext cx="7190202" cy="400050"/>
          </a:xfrm>
        </p:spPr>
        <p:txBody>
          <a:bodyPr/>
          <a:lstStyle>
            <a:lvl1pPr marL="0" indent="0">
              <a:buFontTx/>
              <a:buNone/>
              <a:defRPr lang="en-US" sz="1050" kern="1200" dirty="0" smtClean="0">
                <a:solidFill>
                  <a:schemeClr val="bg1"/>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040512848"/>
      </p:ext>
    </p:extLst>
  </p:cSld>
  <p:clrMapOvr>
    <a:masterClrMapping/>
  </p:clrMapOvr>
  <p:transition>
    <p:wipe dir="r"/>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pic>
        <p:nvPicPr>
          <p:cNvPr id="31" name="Picture 30" descr="title.jpg"/>
          <p:cNvPicPr>
            <a:picLocks noChangeAspect="1"/>
          </p:cNvPicPr>
          <p:nvPr userDrawn="1"/>
        </p:nvPicPr>
        <p:blipFill>
          <a:blip r:embed="rId2" cstate="print"/>
          <a:stretch>
            <a:fillRect/>
          </a:stretch>
        </p:blipFill>
        <p:spPr>
          <a:xfrm>
            <a:off x="0" y="893"/>
            <a:ext cx="9144000" cy="6856214"/>
          </a:xfrm>
          <a:prstGeom prst="rect">
            <a:avLst/>
          </a:prstGeom>
        </p:spPr>
      </p:pic>
      <p:grpSp>
        <p:nvGrpSpPr>
          <p:cNvPr id="2" name="Group 67"/>
          <p:cNvGrpSpPr/>
          <p:nvPr userDrawn="1"/>
        </p:nvGrpSpPr>
        <p:grpSpPr>
          <a:xfrm>
            <a:off x="341799" y="301885"/>
            <a:ext cx="630141" cy="447811"/>
            <a:chOff x="609606" y="528528"/>
            <a:chExt cx="1444732" cy="763787"/>
          </a:xfrm>
          <a:solidFill>
            <a:schemeClr val="bg1"/>
          </a:soli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58"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C0C0C0"/>
                </a:solidFill>
                <a:latin typeface="Arial"/>
              </a:rPr>
              <a:pPr algn="r" defTabSz="610954" fontAlgn="auto">
                <a:spcBef>
                  <a:spcPts val="0"/>
                </a:spcBef>
                <a:spcAft>
                  <a:spcPts val="0"/>
                </a:spcAft>
              </a:pPr>
              <a:t>‹#›</a:t>
            </a:fld>
            <a:endParaRPr lang="en-US" sz="450" dirty="0">
              <a:solidFill>
                <a:srgbClr val="C0C0C0"/>
              </a:solidFill>
              <a:latin typeface="Arial"/>
            </a:endParaRPr>
          </a:p>
        </p:txBody>
      </p:sp>
      <p:sp>
        <p:nvSpPr>
          <p:cNvPr id="27" name="Subtitle 2"/>
          <p:cNvSpPr>
            <a:spLocks noGrp="1"/>
          </p:cNvSpPr>
          <p:nvPr>
            <p:ph type="subTitle" idx="1" hasCustomPrompt="1"/>
          </p:nvPr>
        </p:nvSpPr>
        <p:spPr>
          <a:xfrm>
            <a:off x="1096562" y="4464068"/>
            <a:ext cx="7135182" cy="384175"/>
          </a:xfrm>
        </p:spPr>
        <p:txBody>
          <a:bodyPr anchor="b" anchorCtr="0">
            <a:noAutofit/>
          </a:bodyPr>
          <a:lstStyle>
            <a:lvl1pPr marL="0" indent="0" algn="l">
              <a:buNone/>
              <a:defRPr lang="en-US" sz="1500" b="0" kern="1200" dirty="0">
                <a:solidFill>
                  <a:schemeClr val="bg1"/>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lvl="0" indent="0" algn="l" defTabSz="685983"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28" name="Title 1"/>
          <p:cNvSpPr>
            <a:spLocks noGrp="1"/>
          </p:cNvSpPr>
          <p:nvPr>
            <p:ph type="ctrTitle" hasCustomPrompt="1"/>
          </p:nvPr>
        </p:nvSpPr>
        <p:spPr>
          <a:xfrm>
            <a:off x="1081572" y="1248230"/>
            <a:ext cx="7150172" cy="2907239"/>
          </a:xfrm>
        </p:spPr>
        <p:txBody>
          <a:bodyPr/>
          <a:lstStyle>
            <a:lvl1pPr algn="l" defTabSz="685983" rtl="0" eaLnBrk="1" latinLnBrk="0" hangingPunct="1">
              <a:lnSpc>
                <a:spcPct val="90000"/>
              </a:lnSpc>
              <a:spcBef>
                <a:spcPct val="0"/>
              </a:spcBef>
              <a:buNone/>
              <a:defRPr lang="en-US" sz="4051"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29" name="Text Placeholder 50"/>
          <p:cNvSpPr>
            <a:spLocks noGrp="1"/>
          </p:cNvSpPr>
          <p:nvPr>
            <p:ph type="body" sz="quarter" idx="10" hasCustomPrompt="1"/>
          </p:nvPr>
        </p:nvSpPr>
        <p:spPr>
          <a:xfrm>
            <a:off x="1095985" y="4785927"/>
            <a:ext cx="7157537" cy="395288"/>
          </a:xfrm>
        </p:spPr>
        <p:txBody>
          <a:bodyPr/>
          <a:lstStyle>
            <a:lvl1pPr marL="0" indent="0">
              <a:buFontTx/>
              <a:buNone/>
              <a:defRPr lang="en-US" sz="1350" kern="1200" dirty="0" smtClean="0">
                <a:solidFill>
                  <a:schemeClr val="bg1"/>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30" name="Text Placeholder 53"/>
          <p:cNvSpPr>
            <a:spLocks noGrp="1"/>
          </p:cNvSpPr>
          <p:nvPr>
            <p:ph type="body" sz="quarter" idx="11" hasCustomPrompt="1"/>
          </p:nvPr>
        </p:nvSpPr>
        <p:spPr>
          <a:xfrm>
            <a:off x="1095985" y="5273675"/>
            <a:ext cx="7190202" cy="400050"/>
          </a:xfrm>
        </p:spPr>
        <p:txBody>
          <a:bodyPr/>
          <a:lstStyle>
            <a:lvl1pPr marL="0" indent="0">
              <a:buFontTx/>
              <a:buNone/>
              <a:defRPr lang="en-US" sz="1050" kern="1200" dirty="0" smtClean="0">
                <a:solidFill>
                  <a:schemeClr val="bg1"/>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4189140063"/>
      </p:ext>
    </p:extLst>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03" y="432215"/>
            <a:ext cx="8580923"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33106629"/>
      </p:ext>
    </p:extLst>
  </p:cSld>
  <p:clrMapOvr>
    <a:masterClrMapping/>
  </p:clrMapOvr>
  <p:transition>
    <p:pull/>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36" name="Picture 35" descr="title.jpg"/>
          <p:cNvPicPr>
            <a:picLocks noChangeAspect="1"/>
          </p:cNvPicPr>
          <p:nvPr userDrawn="1"/>
        </p:nvPicPr>
        <p:blipFill>
          <a:blip r:embed="rId2" cstate="print"/>
          <a:stretch>
            <a:fillRect/>
          </a:stretch>
        </p:blipFill>
        <p:spPr>
          <a:xfrm>
            <a:off x="0" y="893"/>
            <a:ext cx="9144000" cy="6856214"/>
          </a:xfrm>
          <a:prstGeom prst="rect">
            <a:avLst/>
          </a:prstGeom>
        </p:spPr>
      </p:pic>
      <p:grpSp>
        <p:nvGrpSpPr>
          <p:cNvPr id="53" name="Group 5"/>
          <p:cNvGrpSpPr>
            <a:grpSpLocks/>
          </p:cNvGrpSpPr>
          <p:nvPr userDrawn="1"/>
        </p:nvGrpSpPr>
        <p:grpSpPr bwMode="auto">
          <a:xfrm>
            <a:off x="341799" y="304800"/>
            <a:ext cx="631526" cy="447676"/>
            <a:chOff x="384" y="331"/>
            <a:chExt cx="912" cy="485"/>
          </a:xfrm>
        </p:grpSpPr>
        <p:sp>
          <p:nvSpPr>
            <p:cNvPr id="54"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dirty="0" smtClean="0">
                <a:solidFill>
                  <a:srgbClr val="FFFFFF"/>
                </a:solidFill>
              </a:endParaRPr>
            </a:p>
          </p:txBody>
        </p:sp>
        <p:sp>
          <p:nvSpPr>
            <p:cNvPr id="55"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hangingPunct="0">
                <a:lnSpc>
                  <a:spcPct val="90000"/>
                </a:lnSpc>
                <a:defRPr/>
              </a:pPr>
              <a:endParaRPr lang="en-US" sz="1800" dirty="0" smtClean="0">
                <a:solidFill>
                  <a:srgbClr val="FFFFFF"/>
                </a:solidFill>
              </a:endParaRPr>
            </a:p>
          </p:txBody>
        </p:sp>
        <p:sp>
          <p:nvSpPr>
            <p:cNvPr id="56"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57"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78"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79"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0"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1"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2"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3"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4"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grpSp>
      <p:sp>
        <p:nvSpPr>
          <p:cNvPr id="38"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
        <p:nvSpPr>
          <p:cNvPr id="40" name="Subtitle 2"/>
          <p:cNvSpPr>
            <a:spLocks noGrp="1"/>
          </p:cNvSpPr>
          <p:nvPr>
            <p:ph type="subTitle" idx="1" hasCustomPrompt="1"/>
          </p:nvPr>
        </p:nvSpPr>
        <p:spPr>
          <a:xfrm>
            <a:off x="1096562" y="4464068"/>
            <a:ext cx="7135182" cy="384175"/>
          </a:xfrm>
        </p:spPr>
        <p:txBody>
          <a:bodyPr anchor="b" anchorCtr="0">
            <a:noAutofit/>
          </a:bodyPr>
          <a:lstStyle>
            <a:lvl1pPr marL="0" indent="0" algn="l">
              <a:buNone/>
              <a:defRPr lang="en-US" sz="1500" b="0" kern="1200" dirty="0">
                <a:solidFill>
                  <a:schemeClr val="bg1"/>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lvl="0" indent="0" algn="l" defTabSz="685983"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42" name="Title 1"/>
          <p:cNvSpPr>
            <a:spLocks noGrp="1"/>
          </p:cNvSpPr>
          <p:nvPr>
            <p:ph type="ctrTitle" hasCustomPrompt="1"/>
          </p:nvPr>
        </p:nvSpPr>
        <p:spPr>
          <a:xfrm>
            <a:off x="1081572" y="1248230"/>
            <a:ext cx="7150172" cy="2907239"/>
          </a:xfrm>
        </p:spPr>
        <p:txBody>
          <a:bodyPr/>
          <a:lstStyle>
            <a:lvl1pPr algn="l" defTabSz="685983" rtl="0" eaLnBrk="1" latinLnBrk="0" hangingPunct="1">
              <a:lnSpc>
                <a:spcPct val="90000"/>
              </a:lnSpc>
              <a:spcBef>
                <a:spcPct val="0"/>
              </a:spcBef>
              <a:buNone/>
              <a:defRPr lang="en-US" sz="4051"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43" name="Text Placeholder 50"/>
          <p:cNvSpPr>
            <a:spLocks noGrp="1"/>
          </p:cNvSpPr>
          <p:nvPr>
            <p:ph type="body" sz="quarter" idx="10" hasCustomPrompt="1"/>
          </p:nvPr>
        </p:nvSpPr>
        <p:spPr>
          <a:xfrm>
            <a:off x="1095985" y="4785927"/>
            <a:ext cx="7157537" cy="395288"/>
          </a:xfrm>
        </p:spPr>
        <p:txBody>
          <a:bodyPr/>
          <a:lstStyle>
            <a:lvl1pPr marL="0" indent="0">
              <a:buFontTx/>
              <a:buNone/>
              <a:defRPr lang="en-US" sz="1350" kern="1200" dirty="0" smtClean="0">
                <a:solidFill>
                  <a:schemeClr val="bg1"/>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44" name="Text Placeholder 53"/>
          <p:cNvSpPr>
            <a:spLocks noGrp="1"/>
          </p:cNvSpPr>
          <p:nvPr>
            <p:ph type="body" sz="quarter" idx="11" hasCustomPrompt="1"/>
          </p:nvPr>
        </p:nvSpPr>
        <p:spPr>
          <a:xfrm>
            <a:off x="1095985" y="5273675"/>
            <a:ext cx="7190202" cy="400050"/>
          </a:xfrm>
        </p:spPr>
        <p:txBody>
          <a:bodyPr/>
          <a:lstStyle>
            <a:lvl1pPr marL="0" indent="0">
              <a:buFontTx/>
              <a:buNone/>
              <a:defRPr lang="en-US" sz="1050" kern="1200" dirty="0" smtClean="0">
                <a:solidFill>
                  <a:schemeClr val="bg1"/>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943117480"/>
      </p:ext>
    </p:extLst>
  </p:cSld>
  <p:clrMapOvr>
    <a:masterClrMapping/>
  </p:clrMapOvr>
  <p:transition>
    <p:wipe dir="r"/>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pic>
        <p:nvPicPr>
          <p:cNvPr id="49" name="Picture 48" descr="title.jpg"/>
          <p:cNvPicPr>
            <a:picLocks noChangeAspect="1"/>
          </p:cNvPicPr>
          <p:nvPr userDrawn="1"/>
        </p:nvPicPr>
        <p:blipFill>
          <a:blip r:embed="rId2" cstate="print"/>
          <a:stretch>
            <a:fillRect/>
          </a:stretch>
        </p:blipFill>
        <p:spPr>
          <a:xfrm>
            <a:off x="0" y="893"/>
            <a:ext cx="9144000" cy="6856214"/>
          </a:xfrm>
          <a:prstGeom prst="rect">
            <a:avLst/>
          </a:prstGeom>
        </p:spPr>
      </p:pic>
      <p:grpSp>
        <p:nvGrpSpPr>
          <p:cNvPr id="4" name="Group 5"/>
          <p:cNvGrpSpPr>
            <a:grpSpLocks/>
          </p:cNvGrpSpPr>
          <p:nvPr userDrawn="1"/>
        </p:nvGrpSpPr>
        <p:grpSpPr bwMode="auto">
          <a:xfrm>
            <a:off x="341799" y="304800"/>
            <a:ext cx="631526" cy="447676"/>
            <a:chOff x="384" y="331"/>
            <a:chExt cx="912" cy="485"/>
          </a:xfrm>
        </p:grpSpPr>
        <p:sp>
          <p:nvSpPr>
            <p:cNvPr id="54"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dirty="0" smtClean="0">
                <a:solidFill>
                  <a:srgbClr val="FFFFFF"/>
                </a:solidFill>
              </a:endParaRPr>
            </a:p>
          </p:txBody>
        </p:sp>
        <p:sp>
          <p:nvSpPr>
            <p:cNvPr id="55"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hangingPunct="0">
                <a:lnSpc>
                  <a:spcPct val="90000"/>
                </a:lnSpc>
                <a:defRPr/>
              </a:pPr>
              <a:endParaRPr lang="en-US" sz="1800" dirty="0" smtClean="0">
                <a:solidFill>
                  <a:srgbClr val="FFFFFF"/>
                </a:solidFill>
              </a:endParaRPr>
            </a:p>
          </p:txBody>
        </p:sp>
        <p:sp>
          <p:nvSpPr>
            <p:cNvPr id="56"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57"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6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78"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79"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0"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1"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2"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3"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84"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grpSp>
      <p:sp>
        <p:nvSpPr>
          <p:cNvPr id="38"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
        <p:nvSpPr>
          <p:cNvPr id="34" name="Subtitle 2"/>
          <p:cNvSpPr>
            <a:spLocks noGrp="1"/>
          </p:cNvSpPr>
          <p:nvPr>
            <p:ph type="subTitle" idx="1" hasCustomPrompt="1"/>
          </p:nvPr>
        </p:nvSpPr>
        <p:spPr>
          <a:xfrm>
            <a:off x="1096562" y="4464068"/>
            <a:ext cx="7135182" cy="384175"/>
          </a:xfrm>
        </p:spPr>
        <p:txBody>
          <a:bodyPr anchor="b" anchorCtr="0">
            <a:noAutofit/>
          </a:bodyPr>
          <a:lstStyle>
            <a:lvl1pPr marL="0" indent="0" algn="l">
              <a:buNone/>
              <a:defRPr lang="en-US" sz="1500" b="0" kern="1200" dirty="0">
                <a:solidFill>
                  <a:schemeClr val="bg1"/>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lvl="0" indent="0" algn="l" defTabSz="685983" rtl="0" eaLnBrk="1" latinLnBrk="0" hangingPunct="1">
              <a:lnSpc>
                <a:spcPct val="95000"/>
              </a:lnSpc>
              <a:spcBef>
                <a:spcPts val="1080"/>
              </a:spcBef>
              <a:buClr>
                <a:srgbClr val="92D050"/>
              </a:buClr>
              <a:buSzPct val="90000"/>
              <a:buFont typeface="Arial" pitchFamily="34" charset="0"/>
              <a:buNone/>
              <a:tabLst/>
            </a:pPr>
            <a:r>
              <a:rPr lang="en-US" dirty="0" smtClean="0"/>
              <a:t>Presenter Name</a:t>
            </a:r>
            <a:endParaRPr lang="en-US" dirty="0"/>
          </a:p>
        </p:txBody>
      </p:sp>
      <p:sp>
        <p:nvSpPr>
          <p:cNvPr id="37" name="Title 1"/>
          <p:cNvSpPr>
            <a:spLocks noGrp="1"/>
          </p:cNvSpPr>
          <p:nvPr>
            <p:ph type="ctrTitle" hasCustomPrompt="1"/>
          </p:nvPr>
        </p:nvSpPr>
        <p:spPr>
          <a:xfrm>
            <a:off x="1081572" y="1248230"/>
            <a:ext cx="7150172" cy="2907239"/>
          </a:xfrm>
        </p:spPr>
        <p:txBody>
          <a:bodyPr/>
          <a:lstStyle>
            <a:lvl1pPr algn="l" defTabSz="685983" rtl="0" eaLnBrk="1" latinLnBrk="0" hangingPunct="1">
              <a:lnSpc>
                <a:spcPct val="90000"/>
              </a:lnSpc>
              <a:spcBef>
                <a:spcPct val="0"/>
              </a:spcBef>
              <a:buNone/>
              <a:defRPr lang="en-US" sz="4051"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47" name="Text Placeholder 50"/>
          <p:cNvSpPr>
            <a:spLocks noGrp="1"/>
          </p:cNvSpPr>
          <p:nvPr>
            <p:ph type="body" sz="quarter" idx="10" hasCustomPrompt="1"/>
          </p:nvPr>
        </p:nvSpPr>
        <p:spPr>
          <a:xfrm>
            <a:off x="1095985" y="4785927"/>
            <a:ext cx="7157537" cy="395288"/>
          </a:xfrm>
        </p:spPr>
        <p:txBody>
          <a:bodyPr/>
          <a:lstStyle>
            <a:lvl1pPr marL="0" indent="0">
              <a:buFontTx/>
              <a:buNone/>
              <a:defRPr lang="en-US" sz="1350" kern="1200" dirty="0" smtClean="0">
                <a:solidFill>
                  <a:schemeClr val="bg1"/>
                </a:solidFill>
                <a:latin typeface="+mj-lt"/>
                <a:ea typeface="+mn-ea"/>
                <a:cs typeface="+mn-cs"/>
              </a:defRPr>
            </a:lvl1pPr>
            <a:lvl2pPr>
              <a:buFontTx/>
              <a:buNone/>
              <a:defRPr lang="en-US" sz="1500" kern="1200" dirty="0" smtClean="0">
                <a:solidFill>
                  <a:srgbClr val="6DB344"/>
                </a:solidFill>
                <a:latin typeface="+mj-lt"/>
                <a:ea typeface="+mn-ea"/>
                <a:cs typeface="+mn-cs"/>
              </a:defRPr>
            </a:lvl2pPr>
            <a:lvl3pPr>
              <a:buFontTx/>
              <a:buNone/>
              <a:defRPr lang="en-US" sz="1500" kern="1200" dirty="0" smtClean="0">
                <a:solidFill>
                  <a:srgbClr val="6DB344"/>
                </a:solidFill>
                <a:latin typeface="+mj-lt"/>
                <a:ea typeface="+mn-ea"/>
                <a:cs typeface="+mn-cs"/>
              </a:defRPr>
            </a:lvl3pPr>
            <a:lvl4pPr>
              <a:buFontTx/>
              <a:buNone/>
              <a:defRPr lang="en-US" sz="1500" kern="1200" dirty="0" smtClean="0">
                <a:solidFill>
                  <a:srgbClr val="6DB344"/>
                </a:solidFill>
                <a:latin typeface="+mj-lt"/>
                <a:ea typeface="+mn-ea"/>
                <a:cs typeface="+mn-cs"/>
              </a:defRPr>
            </a:lvl4pPr>
            <a:lvl5pPr>
              <a:buFontTx/>
              <a:buNone/>
              <a:defRPr lang="en-US" sz="15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48" name="Text Placeholder 53"/>
          <p:cNvSpPr>
            <a:spLocks noGrp="1"/>
          </p:cNvSpPr>
          <p:nvPr>
            <p:ph type="body" sz="quarter" idx="11" hasCustomPrompt="1"/>
          </p:nvPr>
        </p:nvSpPr>
        <p:spPr>
          <a:xfrm>
            <a:off x="1095985" y="5273675"/>
            <a:ext cx="7190202" cy="400050"/>
          </a:xfrm>
        </p:spPr>
        <p:txBody>
          <a:bodyPr/>
          <a:lstStyle>
            <a:lvl1pPr marL="0" indent="0">
              <a:buFontTx/>
              <a:buNone/>
              <a:defRPr lang="en-US" sz="1050" kern="1200" dirty="0" smtClean="0">
                <a:solidFill>
                  <a:schemeClr val="bg1"/>
                </a:solidFill>
                <a:latin typeface="+mj-lt"/>
                <a:ea typeface="+mn-ea"/>
                <a:cs typeface="+mn-cs"/>
              </a:defRPr>
            </a:lvl1pPr>
            <a:lvl2pPr marL="0" indent="0">
              <a:buFontTx/>
              <a:buNone/>
              <a:defRPr lang="en-US" sz="1500" kern="1200" dirty="0" smtClean="0">
                <a:solidFill>
                  <a:srgbClr val="6DB344"/>
                </a:solidFill>
                <a:latin typeface="+mj-lt"/>
                <a:ea typeface="+mn-ea"/>
                <a:cs typeface="+mn-cs"/>
              </a:defRPr>
            </a:lvl2pPr>
            <a:lvl3pPr marL="0" indent="0">
              <a:buFontTx/>
              <a:buNone/>
              <a:defRPr lang="en-US" sz="1500" kern="1200" dirty="0" smtClean="0">
                <a:solidFill>
                  <a:srgbClr val="6DB344"/>
                </a:solidFill>
                <a:latin typeface="+mj-lt"/>
                <a:ea typeface="+mn-ea"/>
                <a:cs typeface="+mn-cs"/>
              </a:defRPr>
            </a:lvl3pPr>
            <a:lvl4pPr marL="0" indent="0">
              <a:buFontTx/>
              <a:buNone/>
              <a:defRPr lang="en-US" sz="1500" kern="1200" dirty="0" smtClean="0">
                <a:solidFill>
                  <a:srgbClr val="6DB344"/>
                </a:solidFill>
                <a:latin typeface="+mj-lt"/>
                <a:ea typeface="+mn-ea"/>
                <a:cs typeface="+mn-cs"/>
              </a:defRPr>
            </a:lvl4pPr>
            <a:lvl5pPr marL="0" indent="0">
              <a:buFontTx/>
              <a:buNone/>
              <a:defRPr lang="en-US" sz="1500" kern="1200" dirty="0" smtClean="0">
                <a:solidFill>
                  <a:srgbClr val="6DB344"/>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23742516"/>
      </p:ext>
    </p:extLst>
  </p:cSld>
  <p:clrMapOvr>
    <a:masterClrMapping/>
  </p:clrMapOvr>
  <p:transition>
    <p:wipe dir="r"/>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print"/>
          <a:stretch>
            <a:fillRect/>
          </a:stretch>
        </p:blipFill>
        <p:spPr>
          <a:xfrm>
            <a:off x="333375" y="3106740"/>
            <a:ext cx="8477250" cy="3438525"/>
          </a:xfrm>
          <a:prstGeom prst="rect">
            <a:avLst/>
          </a:prstGeom>
        </p:spPr>
      </p:pic>
      <p:pic>
        <p:nvPicPr>
          <p:cNvPr id="16" name="Picture 15" descr="segue textur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31" name="Rectangle 30"/>
          <p:cNvSpPr/>
          <p:nvPr userDrawn="1"/>
        </p:nvSpPr>
        <p:spPr>
          <a:xfrm>
            <a:off x="217358" y="3022901"/>
            <a:ext cx="8694295" cy="33577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417121"/>
            <a:ext cx="8112125" cy="2407042"/>
          </a:xfrm>
        </p:spPr>
        <p:txBody>
          <a:bodyPr/>
          <a:lstStyle>
            <a:lvl1pPr algn="l" defTabSz="685983" rtl="0" eaLnBrk="1" latinLnBrk="0" hangingPunct="1">
              <a:lnSpc>
                <a:spcPct val="80000"/>
              </a:lnSpc>
              <a:spcBef>
                <a:spcPct val="0"/>
              </a:spcBef>
              <a:buNone/>
              <a:defRPr lang="en-US" sz="4051" b="0" kern="1200" spc="0" baseline="0" dirty="0">
                <a:solidFill>
                  <a:schemeClr val="bg1"/>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33441872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4" presetClass="path" presetSubtype="0" accel="50000" decel="50000" fill="hold" grpId="0" nodeType="withEffect">
                                  <p:stCondLst>
                                    <p:cond delay="0"/>
                                  </p:stCondLst>
                                  <p:childTnLst>
                                    <p:animMotion origin="layout" path="M -1.94444E-6 4.81481E-6 L -1.94444E-6 -0.48102 " pathEditMode="relative" rAng="0" ptsTypes="AA">
                                      <p:cBhvr>
                                        <p:cTn id="9" dur="1600" fill="hold"/>
                                        <p:tgtEl>
                                          <p:spTgt spid="31"/>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print"/>
          <a:stretch>
            <a:fillRect/>
          </a:stretch>
        </p:blipFill>
        <p:spPr>
          <a:xfrm>
            <a:off x="333375" y="3106740"/>
            <a:ext cx="8477250" cy="3438525"/>
          </a:xfrm>
          <a:prstGeom prst="rect">
            <a:avLst/>
          </a:prstGeom>
        </p:spPr>
      </p:pic>
      <p:sp>
        <p:nvSpPr>
          <p:cNvPr id="31" name="Rectangle 30"/>
          <p:cNvSpPr/>
          <p:nvPr userDrawn="1"/>
        </p:nvSpPr>
        <p:spPr>
          <a:xfrm>
            <a:off x="217358" y="3022900"/>
            <a:ext cx="8694295" cy="17205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1774540"/>
            <a:ext cx="8112125" cy="2407042"/>
          </a:xfrm>
        </p:spPr>
        <p:txBody>
          <a:bodyPr/>
          <a:lstStyle>
            <a:lvl1pPr algn="l" defTabSz="685983" rtl="0" eaLnBrk="1" latinLnBrk="0" hangingPunct="1">
              <a:lnSpc>
                <a:spcPct val="80000"/>
              </a:lnSpc>
              <a:spcBef>
                <a:spcPct val="0"/>
              </a:spcBef>
              <a:buNone/>
              <a:defRPr lang="en-US" sz="4051" b="0" kern="1200" spc="0" baseline="0" dirty="0">
                <a:solidFill>
                  <a:schemeClr val="bg1"/>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22275751"/>
      </p:ext>
    </p:extLst>
  </p:cSld>
  <p:clrMapOvr>
    <a:masterClrMapping/>
  </p:clrMapOvr>
  <p:transition>
    <p:wipe dir="r"/>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110"/>
              </a:spcBef>
              <a:buClr>
                <a:srgbClr val="96CA4B"/>
              </a:buClr>
              <a:tabLst/>
              <a:defRPr sz="1650">
                <a:solidFill>
                  <a:schemeClr val="bg1"/>
                </a:solidFill>
                <a:latin typeface="+mj-lt"/>
              </a:defRPr>
            </a:lvl1pPr>
            <a:lvl2pPr>
              <a:lnSpc>
                <a:spcPct val="95000"/>
              </a:lnSpc>
              <a:spcBef>
                <a:spcPts val="45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1062474"/>
      </p:ext>
    </p:extLst>
  </p:cSld>
  <p:clrMapOvr>
    <a:masterClrMapping/>
  </p:clrMapOvr>
  <p:transition>
    <p:wipe dir="r"/>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339745"/>
            <a:ext cx="4021116" cy="4965700"/>
          </a:xfrm>
        </p:spPr>
        <p:txBody>
          <a:bodyPr>
            <a:noAutofit/>
          </a:bodyPr>
          <a:lstStyle>
            <a:lvl1pPr>
              <a:lnSpc>
                <a:spcPct val="95000"/>
              </a:lnSpc>
              <a:spcBef>
                <a:spcPts val="1110"/>
              </a:spcBef>
              <a:defRPr sz="1350">
                <a:solidFill>
                  <a:schemeClr val="bg1"/>
                </a:solidFill>
                <a:latin typeface="+mj-lt"/>
              </a:defRPr>
            </a:lvl1pPr>
            <a:lvl2pPr>
              <a:lnSpc>
                <a:spcPct val="95000"/>
              </a:lnSpc>
              <a:spcBef>
                <a:spcPts val="450"/>
              </a:spcBef>
              <a:defRPr sz="1050">
                <a:solidFill>
                  <a:schemeClr val="bg1"/>
                </a:solidFill>
                <a:latin typeface="+mj-lt"/>
              </a:defRPr>
            </a:lvl2pPr>
            <a:lvl3pPr>
              <a:defRPr sz="900">
                <a:solidFill>
                  <a:schemeClr val="bg1"/>
                </a:solidFill>
                <a:latin typeface="+mj-lt"/>
              </a:defRPr>
            </a:lvl3pPr>
            <a:lvl4pPr>
              <a:defRPr sz="825">
                <a:solidFill>
                  <a:schemeClr val="bg1"/>
                </a:solidFill>
                <a:latin typeface="+mj-lt"/>
              </a:defRPr>
            </a:lvl4pPr>
            <a:lvl5pPr>
              <a:defRPr sz="825">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339745"/>
            <a:ext cx="4222440" cy="4965700"/>
          </a:xfrm>
        </p:spPr>
        <p:txBody>
          <a:bodyPr>
            <a:noAutofit/>
          </a:bodyPr>
          <a:lstStyle>
            <a:lvl1pPr>
              <a:lnSpc>
                <a:spcPct val="95000"/>
              </a:lnSpc>
              <a:spcBef>
                <a:spcPts val="1110"/>
              </a:spcBef>
              <a:defRPr sz="1350">
                <a:solidFill>
                  <a:schemeClr val="bg1"/>
                </a:solidFill>
                <a:latin typeface="+mj-lt"/>
              </a:defRPr>
            </a:lvl1pPr>
            <a:lvl2pPr>
              <a:lnSpc>
                <a:spcPct val="95000"/>
              </a:lnSpc>
              <a:spcBef>
                <a:spcPts val="450"/>
              </a:spcBef>
              <a:defRPr sz="1050">
                <a:solidFill>
                  <a:schemeClr val="bg1"/>
                </a:solidFill>
                <a:latin typeface="+mj-lt"/>
              </a:defRPr>
            </a:lvl2pPr>
            <a:lvl3pPr>
              <a:defRPr sz="900">
                <a:solidFill>
                  <a:schemeClr val="bg1"/>
                </a:solidFill>
                <a:latin typeface="+mj-lt"/>
              </a:defRPr>
            </a:lvl3pPr>
            <a:lvl4pPr>
              <a:defRPr sz="825">
                <a:solidFill>
                  <a:schemeClr val="bg1"/>
                </a:solidFill>
                <a:latin typeface="+mj-lt"/>
              </a:defRPr>
            </a:lvl4pPr>
            <a:lvl5pPr>
              <a:defRPr sz="825">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27884127"/>
      </p:ext>
    </p:extLst>
  </p:cSld>
  <p:clrMapOvr>
    <a:masterClrMapping/>
  </p:clrMapOvr>
  <p:transition>
    <p:wipe dir="r"/>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1"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3" y="1339745"/>
            <a:ext cx="4011105" cy="4965700"/>
          </a:xfrm>
        </p:spPr>
        <p:txBody>
          <a:bodyPr/>
          <a:lstStyle>
            <a:lvl1pPr>
              <a:lnSpc>
                <a:spcPct val="95000"/>
              </a:lnSpc>
              <a:spcBef>
                <a:spcPts val="1110"/>
              </a:spcBef>
              <a:defRPr sz="1650">
                <a:solidFill>
                  <a:schemeClr val="bg1"/>
                </a:solidFill>
                <a:latin typeface="+mj-lt"/>
              </a:defRPr>
            </a:lvl1pPr>
            <a:lvl2pPr>
              <a:lnSpc>
                <a:spcPct val="95000"/>
              </a:lnSpc>
              <a:spcBef>
                <a:spcPts val="45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5"/>
            <a:ext cx="3236976" cy="646331"/>
          </a:xfrm>
        </p:spPr>
        <p:txBody>
          <a:bodyPr>
            <a:noAutofit/>
          </a:bodyPr>
          <a:lstStyle>
            <a:lvl1pPr marL="85748" indent="-85748" algn="l" defTabSz="685983" rtl="0" eaLnBrk="1" latinLnBrk="0" hangingPunct="1">
              <a:lnSpc>
                <a:spcPct val="80000"/>
              </a:lnSpc>
              <a:spcBef>
                <a:spcPct val="0"/>
              </a:spcBef>
              <a:buNone/>
              <a:defRPr lang="en-US" sz="1500" b="0" kern="1200" spc="0" baseline="0" dirty="0" smtClean="0">
                <a:solidFill>
                  <a:schemeClr val="bg1"/>
                </a:solidFill>
                <a:latin typeface="+mj-lt"/>
                <a:ea typeface="+mj-ea"/>
                <a:cs typeface="+mj-cs"/>
              </a:defRPr>
            </a:lvl1pPr>
            <a:lvl2pPr marL="85748" indent="-85748" algn="l" defTabSz="685983" rtl="0" eaLnBrk="1" latinLnBrk="0" hangingPunct="1">
              <a:defRPr lang="en-US" sz="1500" kern="1200" dirty="0" smtClean="0">
                <a:solidFill>
                  <a:schemeClr val="accent2"/>
                </a:solidFill>
                <a:latin typeface="Ciscolight" pitchFamily="2" charset="0"/>
                <a:ea typeface="+mn-ea"/>
                <a:cs typeface="+mn-cs"/>
              </a:defRPr>
            </a:lvl2pPr>
            <a:lvl3pPr marL="85748" indent="-85748" algn="l" defTabSz="685983" rtl="0" eaLnBrk="1" latinLnBrk="0" hangingPunct="1">
              <a:defRPr lang="en-US" sz="1500" kern="1200" dirty="0" smtClean="0">
                <a:solidFill>
                  <a:schemeClr val="accent2"/>
                </a:solidFill>
                <a:latin typeface="Ciscolight" pitchFamily="2" charset="0"/>
                <a:ea typeface="+mn-ea"/>
                <a:cs typeface="+mn-cs"/>
              </a:defRPr>
            </a:lvl3pPr>
            <a:lvl4pPr marL="85748" indent="-85748" algn="l" defTabSz="685983" rtl="0" eaLnBrk="1" latinLnBrk="0" hangingPunct="1">
              <a:defRPr lang="en-US" sz="1500" kern="1200" dirty="0" smtClean="0">
                <a:solidFill>
                  <a:schemeClr val="accent2"/>
                </a:solidFill>
                <a:latin typeface="Ciscolight" pitchFamily="2" charset="0"/>
                <a:ea typeface="+mn-ea"/>
                <a:cs typeface="+mn-cs"/>
              </a:defRPr>
            </a:lvl4pPr>
            <a:lvl5pPr marL="85748" indent="-85748" algn="l" defTabSz="685983" rtl="0" eaLnBrk="1" latinLnBrk="0" hangingPunct="1">
              <a:defRPr lang="en-US" sz="15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5309475" y="4736592"/>
            <a:ext cx="3237819" cy="338328"/>
          </a:xfrm>
        </p:spPr>
        <p:txBody>
          <a:bodyPr>
            <a:noAutofit/>
          </a:bodyPr>
          <a:lstStyle>
            <a:lvl1pPr marL="0" indent="0">
              <a:buFontTx/>
              <a:buNone/>
              <a:defRPr sz="12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2043037826"/>
      </p:ext>
    </p:extLst>
  </p:cSld>
  <p:clrMapOvr>
    <a:masterClrMapping/>
  </p:clrMapOvr>
  <p:transition>
    <p:wipe dir="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87904584"/>
      </p:ext>
    </p:extLst>
  </p:cSld>
  <p:clrMapOvr>
    <a:masterClrMapping/>
  </p:clrMapOvr>
  <p:transition>
    <p:wipe dir="r"/>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a:ln>
            <a:solidFill>
              <a:schemeClr val="bg1">
                <a:lumMod val="50000"/>
              </a:schemeClr>
            </a:solidFill>
          </a:ln>
        </p:spPr>
        <p:txBody>
          <a:bodyPr vert="horz" lIns="82296" tIns="45720" rIns="82296" bIns="45720" rtlCol="0" anchor="t" anchorCtr="0">
            <a:noAutofit/>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bg1"/>
                </a:solidFill>
                <a:latin typeface="+mj-lt"/>
              </a:defRPr>
            </a:lvl1pPr>
            <a:lvl2pPr marL="476377" indent="-171496">
              <a:buClr>
                <a:schemeClr val="accent5"/>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bg1"/>
                </a:solidFill>
                <a:latin typeface="+mj-lt"/>
              </a:defRPr>
            </a:lvl1pPr>
            <a:lvl2pPr marL="476377" indent="-171496">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30" y="310896"/>
            <a:ext cx="3896359" cy="841248"/>
          </a:xfrm>
          <a:ln>
            <a:solidFill>
              <a:schemeClr val="bg1">
                <a:lumMod val="50000"/>
              </a:schemeClr>
            </a:solidFill>
          </a:ln>
        </p:spPr>
        <p:txBody>
          <a:bodyPr>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701" b="0" kern="1200" spc="0" baseline="0" dirty="0">
                <a:solidFill>
                  <a:schemeClr val="bg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Tree>
    <p:extLst>
      <p:ext uri="{BB962C8B-B14F-4D97-AF65-F5344CB8AC3E}">
        <p14:creationId xmlns:p14="http://schemas.microsoft.com/office/powerpoint/2010/main" val="837822067"/>
      </p:ext>
    </p:extLst>
  </p:cSld>
  <p:clrMapOvr>
    <a:masterClrMapping/>
  </p:clrMapOvr>
  <p:transition>
    <p:wipe dir="r"/>
  </p:transition>
  <p:timing>
    <p:tnLst>
      <p:par>
        <p:cTn id="1" dur="indefinite" restart="never" nodeType="tmRoot"/>
      </p:par>
    </p:tnLst>
  </p:timing>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1600202"/>
            <a:ext cx="2622550"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1600200"/>
            <a:ext cx="2593975"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1600202"/>
            <a:ext cx="2633662"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19513" y="100584"/>
            <a:ext cx="2668457" cy="1152144"/>
          </a:xfrm>
          <a:ln>
            <a:solidFill>
              <a:schemeClr val="bg1">
                <a:lumMod val="50000"/>
              </a:schemeClr>
            </a:solidFill>
          </a:ln>
        </p:spPr>
        <p:txBody>
          <a:bodyPr anchor="b"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dirty="0" smtClean="0">
                <a:solidFill>
                  <a:schemeClr val="bg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2" name="Text Placeholder 17"/>
          <p:cNvSpPr>
            <a:spLocks noGrp="1"/>
          </p:cNvSpPr>
          <p:nvPr>
            <p:ph type="body" sz="quarter" idx="19"/>
          </p:nvPr>
        </p:nvSpPr>
        <p:spPr>
          <a:xfrm>
            <a:off x="3258399" y="100584"/>
            <a:ext cx="2599859" cy="1152144"/>
          </a:xfrm>
          <a:ln>
            <a:solidFill>
              <a:schemeClr val="bg1">
                <a:lumMod val="50000"/>
              </a:schemeClr>
            </a:solidFill>
          </a:ln>
        </p:spPr>
        <p:txBody>
          <a:bodyPr anchor="b"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chemeClr val="bg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100584"/>
            <a:ext cx="2634158" cy="1152144"/>
          </a:xfrm>
          <a:ln>
            <a:solidFill>
              <a:schemeClr val="bg1">
                <a:lumMod val="50000"/>
              </a:schemeClr>
            </a:solidFill>
          </a:ln>
        </p:spPr>
        <p:txBody>
          <a:bodyPr anchor="b"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chemeClr val="bg1"/>
                </a:solidFill>
                <a:latin typeface="+mj-lt"/>
                <a:ea typeface="+mj-ea"/>
                <a:cs typeface="+mj-cs"/>
              </a:defRPr>
            </a:lvl1pPr>
          </a:lstStyle>
          <a:p>
            <a:pPr marL="0" marR="0" lvl="0" indent="0" algn="l" defTabSz="685983"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1978879397"/>
      </p:ext>
    </p:extLst>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3" y="5948638"/>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Rectangle 45"/>
          <p:cNvSpPr/>
          <p:nvPr/>
        </p:nvSpPr>
        <p:spPr>
          <a:xfrm>
            <a:off x="1460940" y="5948638"/>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ectangle 44"/>
          <p:cNvSpPr/>
          <p:nvPr/>
        </p:nvSpPr>
        <p:spPr>
          <a:xfrm>
            <a:off x="4771697" y="5948638"/>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0" name="Rounded Rectangle 29"/>
          <p:cNvSpPr/>
          <p:nvPr/>
        </p:nvSpPr>
        <p:spPr>
          <a:xfrm rot="10800000" flipH="1">
            <a:off x="5869870" y="6614161"/>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Rounded Rectangle 30"/>
          <p:cNvSpPr/>
          <p:nvPr/>
        </p:nvSpPr>
        <p:spPr>
          <a:xfrm rot="10800000" flipH="1">
            <a:off x="6933207"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4" name="Rounded Rectangle 33"/>
          <p:cNvSpPr/>
          <p:nvPr userDrawn="1"/>
        </p:nvSpPr>
        <p:spPr>
          <a:xfrm rot="10800000" flipH="1">
            <a:off x="2191487" y="6719452"/>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5" name="Rounded Rectangle 34"/>
          <p:cNvSpPr/>
          <p:nvPr userDrawn="1"/>
        </p:nvSpPr>
        <p:spPr>
          <a:xfrm rot="10800000" flipH="1">
            <a:off x="2794162"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8" name="Rounded Rectangle 37"/>
          <p:cNvSpPr/>
          <p:nvPr userDrawn="1"/>
        </p:nvSpPr>
        <p:spPr>
          <a:xfrm rot="10800000" flipH="1">
            <a:off x="341314" y="6708754"/>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Rounded Rectangle 38"/>
          <p:cNvSpPr/>
          <p:nvPr/>
        </p:nvSpPr>
        <p:spPr>
          <a:xfrm rot="10800000" flipH="1">
            <a:off x="8038251" y="8318270"/>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p:nvSpPr>
        <p:spPr>
          <a:xfrm rot="10800000" flipH="1">
            <a:off x="8162250"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p:nvSpPr>
        <p:spPr>
          <a:xfrm rot="10800000" flipH="1">
            <a:off x="3770907"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54"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 ExtraLight"/>
              </a:rPr>
              <a:t>Cisco Confidential</a:t>
            </a:r>
          </a:p>
        </p:txBody>
      </p:sp>
      <p:sp>
        <p:nvSpPr>
          <p:cNvPr id="55" name="Rectangle 7"/>
          <p:cNvSpPr>
            <a:spLocks noChangeArrowheads="1"/>
          </p:cNvSpPr>
          <p:nvPr/>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2"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103"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 ExtraLight"/>
              </a:rPr>
              <a:t>Cisco Confidential</a:t>
            </a:r>
          </a:p>
        </p:txBody>
      </p:sp>
      <p:sp>
        <p:nvSpPr>
          <p:cNvPr id="104" name="Rectangle 7"/>
          <p:cNvSpPr>
            <a:spLocks noChangeArrowheads="1"/>
          </p:cNvSpPr>
          <p:nvPr/>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6" name="Rounded Rectangle 35"/>
          <p:cNvSpPr/>
          <p:nvPr/>
        </p:nvSpPr>
        <p:spPr>
          <a:xfrm rot="10800000" flipH="1">
            <a:off x="4920835"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2" name="Rounded Rectangle 51"/>
          <p:cNvSpPr/>
          <p:nvPr userDrawn="1"/>
        </p:nvSpPr>
        <p:spPr>
          <a:xfrm rot="10800000" flipH="1">
            <a:off x="8038251" y="8318270"/>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5" name="Rectangle 24"/>
          <p:cNvSpPr/>
          <p:nvPr/>
        </p:nvSpPr>
        <p:spPr>
          <a:xfrm>
            <a:off x="14992" y="2"/>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0"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111"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 ExtraLight"/>
              </a:rPr>
              <a:t>Cisco Confidential</a:t>
            </a:r>
          </a:p>
        </p:txBody>
      </p:sp>
      <p:sp>
        <p:nvSpPr>
          <p:cNvPr id="112" name="Rectangle 7"/>
          <p:cNvSpPr>
            <a:spLocks noChangeArrowheads="1"/>
          </p:cNvSpPr>
          <p:nvPr/>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grpSp>
        <p:nvGrpSpPr>
          <p:cNvPr id="2"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grpSp>
      <p:sp>
        <p:nvSpPr>
          <p:cNvPr id="50" name="Title 1"/>
          <p:cNvSpPr>
            <a:spLocks noGrp="1"/>
          </p:cNvSpPr>
          <p:nvPr>
            <p:ph type="ctrTitle" hasCustomPrompt="1"/>
          </p:nvPr>
        </p:nvSpPr>
        <p:spPr>
          <a:xfrm>
            <a:off x="221393" y="1248231"/>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8" name="Subtitle 2"/>
          <p:cNvSpPr>
            <a:spLocks noGrp="1"/>
          </p:cNvSpPr>
          <p:nvPr>
            <p:ph type="subTitle" idx="1" hasCustomPrompt="1"/>
          </p:nvPr>
        </p:nvSpPr>
        <p:spPr>
          <a:xfrm>
            <a:off x="236383" y="4464068"/>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7" name="Rectangle 56"/>
          <p:cNvSpPr/>
          <p:nvPr userDrawn="1"/>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60"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56"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58"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25003003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par>
                                <p:cTn id="46"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47" dur="7300" fill="hold"/>
                                        <p:tgtEl>
                                          <p:spTgt spid="52"/>
                                        </p:tgtEl>
                                        <p:attrNameLst>
                                          <p:attrName>ppt_x</p:attrName>
                                          <p:attrName>ppt_y</p:attrName>
                                        </p:attrNameLst>
                                      </p:cBhvr>
                                      <p:rCtr x="0" y="-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28" grpId="0" animBg="1"/>
      <p:bldP spid="29" grpId="0" animBg="1"/>
      <p:bldP spid="30" grpId="0" animBg="1"/>
      <p:bldP spid="31" grpId="0" animBg="1"/>
      <p:bldP spid="34" grpId="0" animBg="1"/>
      <p:bldP spid="35" grpId="0" animBg="1"/>
      <p:bldP spid="37" grpId="0" animBg="1"/>
      <p:bldP spid="38" grpId="0" animBg="1"/>
      <p:bldP spid="39" grpId="0" animBg="1"/>
      <p:bldP spid="41" grpId="0" animBg="1"/>
      <p:bldP spid="42" grpId="0" animBg="1"/>
      <p:bldP spid="33" grpId="0" animBg="1"/>
      <p:bldP spid="36" grpId="0" animBg="1"/>
      <p:bldP spid="52"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7" y="6062116"/>
            <a:ext cx="7461250" cy="276999"/>
          </a:xfrm>
        </p:spPr>
        <p:txBody>
          <a:bodyPr wrap="square" anchor="b" anchorCtr="0">
            <a:noAutofit/>
          </a:bodyPr>
          <a:lstStyle>
            <a:lvl1pPr algn="l" defTabSz="603808">
              <a:lnSpc>
                <a:spcPct val="100000"/>
              </a:lnSpc>
              <a:spcBef>
                <a:spcPct val="50000"/>
              </a:spcBef>
              <a:buNone/>
              <a:defRPr sz="900">
                <a:solidFill>
                  <a:schemeClr val="bg2">
                    <a:lumMod val="85000"/>
                  </a:schemeClr>
                </a:solidFill>
                <a:latin typeface="+mj-lt"/>
              </a:defRPr>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r>
              <a:rPr lang="en-US" dirty="0" smtClean="0"/>
              <a:t>Source: Placeholder for Notes Is 12 Points</a:t>
            </a:r>
          </a:p>
        </p:txBody>
      </p:sp>
    </p:spTree>
    <p:extLst>
      <p:ext uri="{BB962C8B-B14F-4D97-AF65-F5344CB8AC3E}">
        <p14:creationId xmlns:p14="http://schemas.microsoft.com/office/powerpoint/2010/main" val="3190401641"/>
      </p:ext>
    </p:extLst>
  </p:cSld>
  <p:clrMapOvr>
    <a:masterClrMapping/>
  </p:clrMapOvr>
  <p:transition>
    <p:wipe dir="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buFontTx/>
              <a:buNone/>
              <a:defRPr sz="1800" baseline="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456517977"/>
      </p:ext>
    </p:extLst>
  </p:cSld>
  <p:clrMapOvr>
    <a:masterClrMapping/>
  </p:clrMapOvr>
  <p:transition>
    <p:wipe dir="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506142047"/>
      </p:ext>
    </p:extLst>
  </p:cSld>
  <p:clrMapOvr>
    <a:masterClrMapping/>
  </p:clrMapOvr>
  <p:transition>
    <p:wipe dir="r"/>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5175" y="5852162"/>
            <a:ext cx="8112126" cy="384175"/>
          </a:xfrm>
        </p:spPr>
        <p:txBody>
          <a:bodyPr anchor="b" anchorCtr="0">
            <a:no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p:ph type="ctrTitle" hasCustomPrompt="1"/>
          </p:nvPr>
        </p:nvSpPr>
        <p:spPr>
          <a:xfrm>
            <a:off x="219456" y="649224"/>
            <a:ext cx="8112125" cy="4480560"/>
          </a:xfrm>
        </p:spPr>
        <p:txBody>
          <a:bodyPr/>
          <a:lstStyle>
            <a:lvl1pPr marL="175069" indent="-175069" algn="l" defTabSz="685983" rtl="0" eaLnBrk="1" latinLnBrk="0" hangingPunct="1">
              <a:lnSpc>
                <a:spcPct val="80000"/>
              </a:lnSpc>
              <a:spcBef>
                <a:spcPct val="0"/>
              </a:spcBef>
              <a:buClr>
                <a:schemeClr val="tx1"/>
              </a:buClr>
              <a:buFont typeface="Arial" pitchFamily="34" charset="0"/>
              <a:buNone/>
              <a:defRPr lang="en-US" sz="4051" b="0" kern="1200" spc="0" baseline="0" dirty="0">
                <a:solidFill>
                  <a:schemeClr val="bg1"/>
                </a:solidFill>
                <a:latin typeface="+mj-lt"/>
                <a:ea typeface="+mj-ea"/>
                <a:cs typeface="+mj-cs"/>
              </a:defRPr>
            </a:lvl1pPr>
          </a:lstStyle>
          <a:p>
            <a:r>
              <a:rPr lang="en-US" dirty="0" smtClean="0"/>
              <a:t>Presentation Title Goes Here</a:t>
            </a:r>
            <a:endParaRPr lang="en-US" dirty="0"/>
          </a:p>
        </p:txBody>
      </p:sp>
    </p:spTree>
    <p:extLst>
      <p:ext uri="{BB962C8B-B14F-4D97-AF65-F5344CB8AC3E}">
        <p14:creationId xmlns:p14="http://schemas.microsoft.com/office/powerpoint/2010/main" val="19668816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chemeClr val="bg1"/>
                </a:soli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1500" baseline="0">
                <a:solidFill>
                  <a:schemeClr val="bg1"/>
                </a:solidFill>
                <a:latin typeface="+mj-lt"/>
              </a:defRPr>
            </a:lvl1pPr>
            <a:lvl2pPr>
              <a:defRPr sz="1500"/>
            </a:lvl2pPr>
            <a:lvl3pPr>
              <a:defRPr sz="1500"/>
            </a:lvl3pPr>
            <a:lvl4pPr>
              <a:defRPr sz="1500"/>
            </a:lvl4pPr>
            <a:lvl5pPr>
              <a:defRPr sz="1500"/>
            </a:lvl5pPr>
          </a:lstStyle>
          <a:p>
            <a:pPr lvl="0"/>
            <a:r>
              <a:rPr lang="en-US" dirty="0" smtClean="0"/>
              <a:t>Tell your story here</a:t>
            </a:r>
            <a:endParaRPr lang="en-US" dirty="0"/>
          </a:p>
        </p:txBody>
      </p:sp>
    </p:spTree>
    <p:extLst>
      <p:ext uri="{BB962C8B-B14F-4D97-AF65-F5344CB8AC3E}">
        <p14:creationId xmlns:p14="http://schemas.microsoft.com/office/powerpoint/2010/main" val="2451690602"/>
      </p:ext>
    </p:extLst>
  </p:cSld>
  <p:clrMapOvr>
    <a:masterClrMapping/>
  </p:clrMapOvr>
  <p:transition>
    <p:wipe dir="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4" y="4279394"/>
            <a:ext cx="4684867" cy="384175"/>
          </a:xfrm>
        </p:spPr>
        <p:txBody>
          <a:bodyPr vert="horz" lIns="91440" tIns="45720" rIns="91440" bIns="45720" rtlCol="0">
            <a:no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marL="0" lvl="0" indent="0" algn="l" defTabSz="685983" rtl="0" eaLnBrk="1" latinLnBrk="0" hangingPunct="1">
              <a:lnSpc>
                <a:spcPct val="95000"/>
              </a:lnSpc>
              <a:spcBef>
                <a:spcPts val="108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694" y="3282696"/>
            <a:ext cx="4712557" cy="1022350"/>
          </a:xfrm>
        </p:spPr>
        <p:txBody>
          <a:bodyPr vert="horz" lIns="82296" tIns="45720" rIns="82296" bIns="45720" rtlCol="0" anchor="b" anchorCtr="0">
            <a:noAutofit/>
          </a:bodyPr>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chemeClr val="bg1"/>
                </a:soli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76" y="1917700"/>
            <a:ext cx="2676525" cy="2889250"/>
          </a:xfrm>
        </p:spPr>
        <p:txBody>
          <a:bodyPr anchor="ctr" anchorCtr="1"/>
          <a:lstStyle>
            <a:lvl1pPr algn="ctr">
              <a:defRPr>
                <a:latin typeface="+mj-lt"/>
              </a:defRPr>
            </a:lvl1pPr>
          </a:lstStyle>
          <a:p>
            <a:r>
              <a:rPr lang="en-US" dirty="0" smtClean="0"/>
              <a:t>Insert photo here</a:t>
            </a:r>
            <a:endParaRPr lang="en-US" dirty="0"/>
          </a:p>
        </p:txBody>
      </p:sp>
      <p:grpSp>
        <p:nvGrpSpPr>
          <p:cNvPr id="24" name="Group 67"/>
          <p:cNvGrpSpPr/>
          <p:nvPr userDrawn="1"/>
        </p:nvGrpSpPr>
        <p:grpSpPr>
          <a:xfrm>
            <a:off x="341799" y="301884"/>
            <a:ext cx="691030" cy="491082"/>
            <a:chOff x="609606" y="528528"/>
            <a:chExt cx="1444732" cy="763787"/>
          </a:xfrm>
          <a:solidFill>
            <a:schemeClr val="bg1"/>
          </a:solidFill>
        </p:grpSpPr>
        <p:sp>
          <p:nvSpPr>
            <p:cNvPr id="25" name="Rectangle 2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26" name="Freeform 2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8" name="Freeform 2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9" name="Freeform 2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0" name="Freeform 2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2" name="Freeform 3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3" name="Freeform 3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4" name="Freeform 3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5" name="Freeform 3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6" name="Freeform 3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7" name="Freeform 3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8" name="Freeform 3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9" name="Freeform 3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0" name="Freeform 3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Tree>
    <p:extLst>
      <p:ext uri="{BB962C8B-B14F-4D97-AF65-F5344CB8AC3E}">
        <p14:creationId xmlns:p14="http://schemas.microsoft.com/office/powerpoint/2010/main" val="3105090205"/>
      </p:ext>
    </p:extLst>
  </p:cSld>
  <p:clrMapOvr>
    <a:masterClrMapping/>
  </p:clrMapOvr>
  <p:transition>
    <p:wipe dir="r"/>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7744" y="484634"/>
            <a:ext cx="8755128" cy="4372131"/>
          </a:xfrm>
        </p:spPr>
        <p:txBody>
          <a:bodyPr anchor="b" anchorCtr="0"/>
          <a:lstStyle>
            <a:lvl1pPr marL="171496" indent="-171496">
              <a:buFont typeface="Arial" pitchFamily="34" charset="0"/>
              <a:buChar char="“"/>
              <a:defRPr sz="4501" spc="0" baseline="0">
                <a:solidFill>
                  <a:schemeClr val="bg1"/>
                </a:solidFill>
                <a:latin typeface="+mj-lt"/>
              </a:defRPr>
            </a:lvl1pPr>
          </a:lstStyle>
          <a:p>
            <a:r>
              <a:rPr lang="en-US" dirty="0" smtClean="0"/>
              <a:t>Click to edit Master title style”</a:t>
            </a:r>
            <a:endParaRPr lang="en-US" dirty="0"/>
          </a:p>
        </p:txBody>
      </p:sp>
      <p:sp>
        <p:nvSpPr>
          <p:cNvPr id="7" name="Text Placeholder 4"/>
          <p:cNvSpPr>
            <a:spLocks noGrp="1"/>
          </p:cNvSpPr>
          <p:nvPr>
            <p:ph type="body" sz="quarter" idx="11" hasCustomPrompt="1"/>
          </p:nvPr>
        </p:nvSpPr>
        <p:spPr>
          <a:xfrm>
            <a:off x="401186" y="5358903"/>
            <a:ext cx="8574685" cy="614362"/>
          </a:xfrm>
        </p:spPr>
        <p:txBody>
          <a:bodyPr vert="horz" lIns="91440" tIns="45720" rIns="91440" bIns="45720" rtlCol="0">
            <a:noAutofit/>
          </a:bodyPr>
          <a:lstStyle>
            <a:lvl1pPr marL="0" indent="0">
              <a:buNone/>
              <a:defRPr lang="en-US" sz="1800" kern="1200" dirty="0" smtClean="0">
                <a:solidFill>
                  <a:schemeClr val="bg1"/>
                </a:solidFill>
                <a:latin typeface="+mj-lt"/>
                <a:ea typeface="+mn-ea"/>
                <a:cs typeface="+mn-cs"/>
              </a:defRPr>
            </a:lvl1pPr>
          </a:lstStyle>
          <a:p>
            <a:pPr marL="0" lvl="0" indent="0" algn="l" defTabSz="685983" rtl="0" eaLnBrk="1" latinLnBrk="0" hangingPunct="1">
              <a:lnSpc>
                <a:spcPct val="95000"/>
              </a:lnSpc>
              <a:spcBef>
                <a:spcPts val="1080"/>
              </a:spcBef>
              <a:buClr>
                <a:srgbClr val="92D050"/>
              </a:buClr>
              <a:buSzPct val="90000"/>
              <a:buFont typeface="Arial" pitchFamily="34" charset="0"/>
              <a:buNone/>
              <a:tabLst/>
            </a:pPr>
            <a:r>
              <a:rPr lang="en-US" dirty="0" smtClean="0"/>
              <a:t>Source</a:t>
            </a:r>
            <a:endParaRPr lang="en-US" dirty="0"/>
          </a:p>
        </p:txBody>
      </p:sp>
      <p:sp>
        <p:nvSpPr>
          <p:cNvPr id="23"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Tree>
    <p:extLst>
      <p:ext uri="{BB962C8B-B14F-4D97-AF65-F5344CB8AC3E}">
        <p14:creationId xmlns:p14="http://schemas.microsoft.com/office/powerpoint/2010/main" val="26841558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3" name="Rectangle 22"/>
          <p:cNvSpPr/>
          <p:nvPr userDrawn="1"/>
        </p:nvSpPr>
        <p:spPr>
          <a:xfrm>
            <a:off x="1891875"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1951">
                <a:latin typeface="+mj-lt"/>
              </a:defRPr>
            </a:lvl1pPr>
          </a:lstStyle>
          <a:p>
            <a:r>
              <a:rPr lang="en-US" smtClean="0"/>
              <a:t>Click to edit Master title style</a:t>
            </a:r>
            <a:endParaRPr lang="en-US" dirty="0"/>
          </a:p>
        </p:txBody>
      </p:sp>
      <p:sp>
        <p:nvSpPr>
          <p:cNvPr id="9"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Tree>
    <p:extLst>
      <p:ext uri="{BB962C8B-B14F-4D97-AF65-F5344CB8AC3E}">
        <p14:creationId xmlns:p14="http://schemas.microsoft.com/office/powerpoint/2010/main" val="2742797551"/>
      </p:ext>
    </p:extLst>
  </p:cSld>
  <p:clrMapOvr>
    <a:masterClrMapping/>
  </p:clrMapOvr>
  <p:transition>
    <p:wipe dir="r"/>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338329"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685983" rtl="0" eaLnBrk="1" fontAlgn="auto" latinLnBrk="0" hangingPunct="1">
              <a:lnSpc>
                <a:spcPct val="80000"/>
              </a:lnSpc>
              <a:spcBef>
                <a:spcPct val="0"/>
              </a:spcBef>
              <a:spcAft>
                <a:spcPts val="0"/>
              </a:spcAft>
              <a:buClrTx/>
              <a:buSzTx/>
              <a:buFontTx/>
              <a:buNone/>
              <a:tabLst/>
              <a:defRPr sz="4051">
                <a:solidFill>
                  <a:schemeClr val="bg1"/>
                </a:solidFill>
                <a:latin typeface="+mj-lt"/>
              </a:defRPr>
            </a:lvl1pPr>
          </a:lstStyle>
          <a:p>
            <a:r>
              <a:rPr lang="en-US" dirty="0" smtClean="0"/>
              <a:t>Large photo </a:t>
            </a:r>
            <a:br>
              <a:rPr lang="en-US" dirty="0" smtClean="0"/>
            </a:br>
            <a:r>
              <a:rPr lang="en-US" dirty="0" smtClean="0"/>
              <a:t>caption here.</a:t>
            </a:r>
          </a:p>
        </p:txBody>
      </p:sp>
      <p:sp>
        <p:nvSpPr>
          <p:cNvPr id="8"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Tree>
    <p:extLst>
      <p:ext uri="{BB962C8B-B14F-4D97-AF65-F5344CB8AC3E}">
        <p14:creationId xmlns:p14="http://schemas.microsoft.com/office/powerpoint/2010/main" val="3955587041"/>
      </p:ext>
    </p:extLst>
  </p:cSld>
  <p:clrMapOvr>
    <a:masterClrMapping/>
  </p:clrMapOvr>
  <p:transition>
    <p:wipe dir="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4"/>
            <a:ext cx="4349918" cy="1252227"/>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
        <p:nvSpPr>
          <p:cNvPr id="8"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Tree>
    <p:extLst>
      <p:ext uri="{BB962C8B-B14F-4D97-AF65-F5344CB8AC3E}">
        <p14:creationId xmlns:p14="http://schemas.microsoft.com/office/powerpoint/2010/main" val="24513129"/>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3" y="5440621"/>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Rectangle 45"/>
          <p:cNvSpPr/>
          <p:nvPr/>
        </p:nvSpPr>
        <p:spPr>
          <a:xfrm>
            <a:off x="1460940" y="5440621"/>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ectangle 44"/>
          <p:cNvSpPr/>
          <p:nvPr/>
        </p:nvSpPr>
        <p:spPr>
          <a:xfrm>
            <a:off x="4771697" y="5440621"/>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p:nvSpPr>
        <p:spPr>
          <a:xfrm rot="10800000" flipH="1">
            <a:off x="8162250"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p:nvSpPr>
        <p:spPr>
          <a:xfrm rot="10800000" flipH="1">
            <a:off x="3770907"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54"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 ExtraLight"/>
              </a:rPr>
              <a:t>Cisco Confidential</a:t>
            </a:r>
          </a:p>
        </p:txBody>
      </p:sp>
      <p:sp>
        <p:nvSpPr>
          <p:cNvPr id="55" name="Rectangle 7"/>
          <p:cNvSpPr>
            <a:spLocks noChangeArrowheads="1"/>
          </p:cNvSpPr>
          <p:nvPr/>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2"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103"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 ExtraLight"/>
              </a:rPr>
              <a:t>Cisco Confidential</a:t>
            </a:r>
          </a:p>
        </p:txBody>
      </p:sp>
      <p:sp>
        <p:nvSpPr>
          <p:cNvPr id="104" name="Rectangle 7"/>
          <p:cNvSpPr>
            <a:spLocks noChangeArrowheads="1"/>
          </p:cNvSpPr>
          <p:nvPr/>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6" name="Rounded Rectangle 35"/>
          <p:cNvSpPr/>
          <p:nvPr/>
        </p:nvSpPr>
        <p:spPr>
          <a:xfrm rot="10800000" flipH="1">
            <a:off x="4920835"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5" name="Rectangle 24"/>
          <p:cNvSpPr/>
          <p:nvPr/>
        </p:nvSpPr>
        <p:spPr>
          <a:xfrm>
            <a:off x="14992" y="2"/>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0" name="Rectangle 4"/>
          <p:cNvSpPr>
            <a:spLocks noChangeArrowheads="1"/>
          </p:cNvSpPr>
          <p:nvPr/>
        </p:nvSpPr>
        <p:spPr bwMode="ltGray">
          <a:xfrm>
            <a:off x="251374" y="6586248"/>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111"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CiscoSans ExtraLight"/>
              </a:rPr>
              <a:t>Cisco Confidential</a:t>
            </a:r>
          </a:p>
        </p:txBody>
      </p:sp>
      <p:sp>
        <p:nvSpPr>
          <p:cNvPr id="112" name="Rectangle 7"/>
          <p:cNvSpPr>
            <a:spLocks noChangeArrowheads="1"/>
          </p:cNvSpPr>
          <p:nvPr/>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grpSp>
        <p:nvGrpSpPr>
          <p:cNvPr id="2"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grpSp>
      <p:sp>
        <p:nvSpPr>
          <p:cNvPr id="50" name="Title 1"/>
          <p:cNvSpPr>
            <a:spLocks noGrp="1"/>
          </p:cNvSpPr>
          <p:nvPr>
            <p:ph type="ctrTitle" hasCustomPrompt="1"/>
          </p:nvPr>
        </p:nvSpPr>
        <p:spPr>
          <a:xfrm>
            <a:off x="221393" y="1248231"/>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8" name="Subtitle 2"/>
          <p:cNvSpPr>
            <a:spLocks noGrp="1"/>
          </p:cNvSpPr>
          <p:nvPr>
            <p:ph type="subTitle" idx="1" hasCustomPrompt="1"/>
          </p:nvPr>
        </p:nvSpPr>
        <p:spPr>
          <a:xfrm>
            <a:off x="236383" y="4464068"/>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7" name="Rectangle 56"/>
          <p:cNvSpPr/>
          <p:nvPr userDrawn="1"/>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60"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56"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52"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3528491823"/>
      </p:ext>
    </p:extLst>
  </p:cSld>
  <p:clrMapOvr>
    <a:masterClrMapping/>
  </p:clrMapOvr>
  <p:transition>
    <p:wipe dir="r"/>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Picture Placeholder 25"/>
          <p:cNvSpPr>
            <a:spLocks noGrp="1"/>
          </p:cNvSpPr>
          <p:nvPr>
            <p:ph type="pic" sz="quarter" idx="11" hasCustomPrompt="1"/>
          </p:nvPr>
        </p:nvSpPr>
        <p:spPr>
          <a:xfrm>
            <a:off x="3668990"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877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320823" y="311149"/>
            <a:ext cx="330200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6979833" y="311151"/>
            <a:ext cx="1838730"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1" name="Picture Placeholder 25"/>
          <p:cNvSpPr>
            <a:spLocks noGrp="1"/>
          </p:cNvSpPr>
          <p:nvPr>
            <p:ph type="pic" sz="quarter" idx="12" hasCustomPrompt="1"/>
          </p:nvPr>
        </p:nvSpPr>
        <p:spPr>
          <a:xfrm>
            <a:off x="6979833" y="311151"/>
            <a:ext cx="1838730"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4" y="3028951"/>
            <a:ext cx="2523161"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37420"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6979833" y="1683659"/>
            <a:ext cx="1838730"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7" name="Picture Placeholder 25"/>
          <p:cNvSpPr>
            <a:spLocks noGrp="1"/>
          </p:cNvSpPr>
          <p:nvPr>
            <p:ph type="pic" sz="quarter" idx="15" hasCustomPrompt="1"/>
          </p:nvPr>
        </p:nvSpPr>
        <p:spPr>
          <a:xfrm>
            <a:off x="6979833" y="1676400"/>
            <a:ext cx="1838730"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6979833" y="5182962"/>
            <a:ext cx="1838730"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9" name="Picture Placeholder 25"/>
          <p:cNvSpPr>
            <a:spLocks noGrp="1"/>
          </p:cNvSpPr>
          <p:nvPr>
            <p:ph type="pic" sz="quarter" idx="16" hasCustomPrompt="1"/>
          </p:nvPr>
        </p:nvSpPr>
        <p:spPr>
          <a:xfrm>
            <a:off x="6979833" y="5182962"/>
            <a:ext cx="1838730"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bg1"/>
                </a:solidFill>
                <a:latin typeface="+mj-lt"/>
                <a:ea typeface="+mn-ea"/>
                <a:cs typeface="+mn-cs"/>
              </a:defRPr>
            </a:lvl1pPr>
          </a:lstStyle>
          <a:p>
            <a:r>
              <a:rPr lang="en-US" dirty="0" smtClean="0"/>
              <a:t>Insert photo here</a:t>
            </a:r>
            <a:endParaRPr lang="en-US" dirty="0"/>
          </a:p>
        </p:txBody>
      </p:sp>
      <p:sp>
        <p:nvSpPr>
          <p:cNvPr id="17" name="Rectangle 5"/>
          <p:cNvSpPr>
            <a:spLocks noChangeArrowheads="1"/>
          </p:cNvSpPr>
          <p:nvPr userDrawn="1"/>
        </p:nvSpPr>
        <p:spPr bwMode="ltGray">
          <a:xfrm>
            <a:off x="7762659" y="6628312"/>
            <a:ext cx="812991" cy="131459"/>
          </a:xfrm>
          <a:prstGeom prst="rect">
            <a:avLst/>
          </a:prstGeom>
          <a:noFill/>
          <a:ln w="9525">
            <a:noFill/>
            <a:miter lim="800000"/>
            <a:headEnd/>
            <a:tailEnd/>
          </a:ln>
          <a:effectLst/>
        </p:spPr>
        <p:txBody>
          <a:bodyPr wrap="square" lIns="61609" tIns="30804" rIns="61609" bIns="30804" anchor="b">
            <a:spAutoFit/>
          </a:bodyPr>
          <a:lstStyle/>
          <a:p>
            <a:pPr algn="r" defTabSz="610954" fontAlgn="auto">
              <a:spcBef>
                <a:spcPts val="0"/>
              </a:spcBef>
              <a:spcAft>
                <a:spcPts val="0"/>
              </a:spcAft>
            </a:pPr>
            <a:r>
              <a:rPr lang="en-US" sz="450" dirty="0">
                <a:solidFill>
                  <a:srgbClr val="FFFFFF"/>
                </a:solidFill>
                <a:latin typeface="Arial"/>
              </a:rPr>
              <a:t>Cisco Confidential</a:t>
            </a:r>
          </a:p>
        </p:txBody>
      </p:sp>
      <p:sp>
        <p:nvSpPr>
          <p:cNvPr id="18" name="Rectangle 5"/>
          <p:cNvSpPr>
            <a:spLocks noChangeArrowheads="1"/>
          </p:cNvSpPr>
          <p:nvPr userDrawn="1"/>
        </p:nvSpPr>
        <p:spPr bwMode="ltGray">
          <a:xfrm>
            <a:off x="7762659" y="6628312"/>
            <a:ext cx="812991" cy="131459"/>
          </a:xfrm>
          <a:prstGeom prst="rect">
            <a:avLst/>
          </a:prstGeom>
          <a:noFill/>
          <a:ln w="9525">
            <a:noFill/>
            <a:miter lim="800000"/>
            <a:headEnd/>
            <a:tailEnd/>
          </a:ln>
          <a:effectLst/>
        </p:spPr>
        <p:txBody>
          <a:bodyPr wrap="square" lIns="61609" tIns="30804" rIns="61609" bIns="30804" anchor="b">
            <a:spAutoFit/>
          </a:bodyPr>
          <a:lstStyle/>
          <a:p>
            <a:pPr algn="r" defTabSz="610954" fontAlgn="auto">
              <a:spcBef>
                <a:spcPts val="0"/>
              </a:spcBef>
              <a:spcAft>
                <a:spcPts val="0"/>
              </a:spcAft>
            </a:pPr>
            <a:r>
              <a:rPr lang="en-US" sz="450" dirty="0">
                <a:solidFill>
                  <a:srgbClr val="FFFFFF"/>
                </a:solidFill>
                <a:latin typeface="Arial"/>
              </a:rPr>
              <a:t>Cisco Confidential</a:t>
            </a:r>
          </a:p>
        </p:txBody>
      </p:sp>
      <p:sp>
        <p:nvSpPr>
          <p:cNvPr id="20"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
        <p:nvSpPr>
          <p:cNvPr id="21" name="Rectangle 4"/>
          <p:cNvSpPr>
            <a:spLocks noChangeArrowheads="1"/>
          </p:cNvSpPr>
          <p:nvPr userDrawn="1"/>
        </p:nvSpPr>
        <p:spPr bwMode="ltGray">
          <a:xfrm>
            <a:off x="265666"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fontAlgn="auto">
              <a:spcBef>
                <a:spcPts val="0"/>
              </a:spcBef>
              <a:spcAft>
                <a:spcPts val="0"/>
              </a:spcAft>
            </a:pPr>
            <a:r>
              <a:rPr lang="en-US" sz="450" dirty="0" smtClean="0">
                <a:solidFill>
                  <a:srgbClr val="FFFFFF"/>
                </a:solidFill>
                <a:latin typeface="Arial"/>
              </a:rPr>
              <a:t>© 2011 Cisco and/or its affiliates. All rights reserved.</a:t>
            </a:r>
            <a:endParaRPr lang="en-US" sz="450" dirty="0">
              <a:solidFill>
                <a:srgbClr val="FFFFFF"/>
              </a:solidFill>
              <a:latin typeface="Arial"/>
            </a:endParaRPr>
          </a:p>
        </p:txBody>
      </p:sp>
    </p:spTree>
    <p:extLst>
      <p:ext uri="{BB962C8B-B14F-4D97-AF65-F5344CB8AC3E}">
        <p14:creationId xmlns:p14="http://schemas.microsoft.com/office/powerpoint/2010/main" val="1381708363"/>
      </p:ext>
    </p:extLst>
  </p:cSld>
  <p:clrMapOvr>
    <a:masterClrMapping/>
  </p:clrMapOvr>
  <p:transition>
    <p:wipe dir="r"/>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 name="Picture Placeholder 4"/>
          <p:cNvSpPr>
            <a:spLocks noGrp="1"/>
          </p:cNvSpPr>
          <p:nvPr>
            <p:ph type="pic" sz="quarter" idx="10" hasCustomPrompt="1"/>
          </p:nvPr>
        </p:nvSpPr>
        <p:spPr>
          <a:xfrm>
            <a:off x="333376" y="310898"/>
            <a:ext cx="8474869" cy="6054185"/>
          </a:xfrm>
          <a:ln>
            <a:solidFill>
              <a:srgbClr val="08252E"/>
            </a:solidFill>
          </a:ln>
        </p:spPr>
        <p:txBody>
          <a:bodyPr vert="horz" lIns="91440" tIns="45720" rIns="91440" bIns="45720" rtlCol="0" anchor="ctr" anchorCtr="0">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500" kern="1200" baseline="0" dirty="0">
                <a:solidFill>
                  <a:srgbClr val="546568"/>
                </a:solidFill>
                <a:latin typeface="+mn-lt"/>
                <a:ea typeface="+mn-ea"/>
                <a:cs typeface="+mn-cs"/>
              </a:defRPr>
            </a:lvl1pPr>
          </a:lstStyle>
          <a:p>
            <a:r>
              <a:rPr lang="en-US" dirty="0" smtClean="0"/>
              <a:t>Photo placeholder</a:t>
            </a:r>
            <a:endParaRPr lang="en-US" dirty="0"/>
          </a:p>
        </p:txBody>
      </p:sp>
      <p:pic>
        <p:nvPicPr>
          <p:cNvPr id="9" name="Picture 8"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Tree>
    <p:extLst>
      <p:ext uri="{BB962C8B-B14F-4D97-AF65-F5344CB8AC3E}">
        <p14:creationId xmlns:p14="http://schemas.microsoft.com/office/powerpoint/2010/main" val="3917026116"/>
      </p:ext>
    </p:extLst>
  </p:cSld>
  <p:clrMapOvr>
    <a:masterClrMapping/>
  </p:clrMapOvr>
  <p:transition>
    <p:wipe dir="r"/>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957478754"/>
      </p:ext>
    </p:extLst>
  </p:cSld>
  <p:clrMapOvr>
    <a:masterClrMapping/>
  </p:clrMapOvr>
  <p:transition>
    <p:wipe dir="r"/>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1" name="Media Placeholder 20"/>
          <p:cNvSpPr>
            <a:spLocks noGrp="1"/>
          </p:cNvSpPr>
          <p:nvPr>
            <p:ph type="media" sz="quarter" idx="10" hasCustomPrompt="1"/>
          </p:nvPr>
        </p:nvSpPr>
        <p:spPr>
          <a:xfrm>
            <a:off x="4391620" y="778669"/>
            <a:ext cx="442456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685983" rtl="0" eaLnBrk="1" latinLnBrk="0" hangingPunct="1">
              <a:lnSpc>
                <a:spcPct val="95000"/>
              </a:lnSpc>
              <a:spcBef>
                <a:spcPts val="1080"/>
              </a:spcBef>
              <a:buClr>
                <a:srgbClr val="92D050"/>
              </a:buClr>
              <a:buSzPct val="90000"/>
              <a:buFont typeface="Arial" pitchFamily="34" charset="0"/>
              <a:buNone/>
              <a:tabLst/>
              <a:defRPr lang="en-US" sz="1350" kern="1200">
                <a:solidFill>
                  <a:schemeClr val="lt1"/>
                </a:solidFill>
                <a:latin typeface="+mj-lt"/>
                <a:ea typeface="+mn-ea"/>
                <a:cs typeface="+mn-cs"/>
              </a:defRPr>
            </a:lvl1pPr>
          </a:lstStyle>
          <a:p>
            <a:r>
              <a:rPr lang="en-US" dirty="0" smtClean="0"/>
              <a:t>Click icon to add video</a:t>
            </a:r>
            <a:endParaRPr lang="en-US" dirty="0"/>
          </a:p>
        </p:txBody>
      </p:sp>
      <p:grpSp>
        <p:nvGrpSpPr>
          <p:cNvPr id="20" name="Group 5"/>
          <p:cNvGrpSpPr>
            <a:grpSpLocks/>
          </p:cNvGrpSpPr>
          <p:nvPr userDrawn="1"/>
        </p:nvGrpSpPr>
        <p:grpSpPr bwMode="auto">
          <a:xfrm>
            <a:off x="341799" y="6096000"/>
            <a:ext cx="631526" cy="447676"/>
            <a:chOff x="384" y="331"/>
            <a:chExt cx="912" cy="485"/>
          </a:xfrm>
        </p:grpSpPr>
        <p:sp>
          <p:nvSpPr>
            <p:cNvPr id="23"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dirty="0" smtClean="0">
                <a:solidFill>
                  <a:srgbClr val="FFFFFF"/>
                </a:solidFill>
              </a:endParaRPr>
            </a:p>
          </p:txBody>
        </p:sp>
        <p:sp>
          <p:nvSpPr>
            <p:cNvPr id="24"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hangingPunct="0">
                <a:lnSpc>
                  <a:spcPct val="90000"/>
                </a:lnSpc>
                <a:defRPr/>
              </a:pPr>
              <a:endParaRPr lang="en-US" sz="1800" dirty="0" smtClean="0">
                <a:solidFill>
                  <a:srgbClr val="FFFFFF"/>
                </a:solidFill>
              </a:endParaRPr>
            </a:p>
          </p:txBody>
        </p:sp>
        <p:sp>
          <p:nvSpPr>
            <p:cNvPr id="25"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26"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27"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28"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29"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0"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1"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2"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3"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4"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5"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6"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sp>
          <p:nvSpPr>
            <p:cNvPr id="37"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1800" dirty="0" smtClean="0">
                <a:solidFill>
                  <a:srgbClr val="FFFFFF"/>
                </a:solidFill>
              </a:endParaRPr>
            </a:p>
          </p:txBody>
        </p:sp>
      </p:grpSp>
    </p:spTree>
    <p:extLst>
      <p:ext uri="{BB962C8B-B14F-4D97-AF65-F5344CB8AC3E}">
        <p14:creationId xmlns:p14="http://schemas.microsoft.com/office/powerpoint/2010/main" val="2651927560"/>
      </p:ext>
    </p:extLst>
  </p:cSld>
  <p:clrMapOvr>
    <a:masterClrMapping/>
  </p:clrMapOvr>
  <p:transition>
    <p:wipe dir="r"/>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 name="Rectangle 5"/>
          <p:cNvSpPr>
            <a:spLocks noChangeArrowheads="1"/>
          </p:cNvSpPr>
          <p:nvPr userDrawn="1"/>
        </p:nvSpPr>
        <p:spPr bwMode="ltGray">
          <a:xfrm>
            <a:off x="7762659" y="6628312"/>
            <a:ext cx="812991" cy="131459"/>
          </a:xfrm>
          <a:prstGeom prst="rect">
            <a:avLst/>
          </a:prstGeom>
          <a:noFill/>
          <a:ln w="9525">
            <a:noFill/>
            <a:miter lim="800000"/>
            <a:headEnd/>
            <a:tailEnd/>
          </a:ln>
          <a:effectLst/>
        </p:spPr>
        <p:txBody>
          <a:bodyPr wrap="square" lIns="61609" tIns="30804" rIns="61609" bIns="30804" anchor="b">
            <a:spAutoFit/>
          </a:bodyPr>
          <a:lstStyle/>
          <a:p>
            <a:pPr algn="r" defTabSz="610954" fontAlgn="auto">
              <a:spcBef>
                <a:spcPts val="0"/>
              </a:spcBef>
              <a:spcAft>
                <a:spcPts val="0"/>
              </a:spcAft>
            </a:pPr>
            <a:r>
              <a:rPr lang="en-US" sz="450" dirty="0">
                <a:solidFill>
                  <a:srgbClr val="FFFFFF"/>
                </a:solidFill>
                <a:latin typeface="Arial"/>
              </a:rPr>
              <a:t>Cisco Confidential</a:t>
            </a:r>
          </a:p>
        </p:txBody>
      </p:sp>
      <p:sp>
        <p:nvSpPr>
          <p:cNvPr id="4" name="Rectangle 5"/>
          <p:cNvSpPr>
            <a:spLocks noChangeArrowheads="1"/>
          </p:cNvSpPr>
          <p:nvPr userDrawn="1"/>
        </p:nvSpPr>
        <p:spPr bwMode="ltGray">
          <a:xfrm>
            <a:off x="7762659" y="6628312"/>
            <a:ext cx="812991" cy="131459"/>
          </a:xfrm>
          <a:prstGeom prst="rect">
            <a:avLst/>
          </a:prstGeom>
          <a:noFill/>
          <a:ln w="9525">
            <a:noFill/>
            <a:miter lim="800000"/>
            <a:headEnd/>
            <a:tailEnd/>
          </a:ln>
          <a:effectLst/>
        </p:spPr>
        <p:txBody>
          <a:bodyPr wrap="square" lIns="61609" tIns="30804" rIns="61609" bIns="30804" anchor="b">
            <a:spAutoFit/>
          </a:bodyPr>
          <a:lstStyle/>
          <a:p>
            <a:pPr algn="r" defTabSz="610954" fontAlgn="auto">
              <a:spcBef>
                <a:spcPts val="0"/>
              </a:spcBef>
              <a:spcAft>
                <a:spcPts val="0"/>
              </a:spcAft>
            </a:pPr>
            <a:r>
              <a:rPr lang="en-US" sz="450" dirty="0">
                <a:solidFill>
                  <a:srgbClr val="FFFFFF"/>
                </a:solidFill>
                <a:latin typeface="Arial"/>
              </a:rPr>
              <a:t>Cisco Confidential</a:t>
            </a:r>
          </a:p>
        </p:txBody>
      </p:sp>
      <p:sp>
        <p:nvSpPr>
          <p:cNvPr id="5"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FFFFFF"/>
                </a:solidFill>
                <a:latin typeface="Arial"/>
              </a:rPr>
              <a:pPr algn="r" defTabSz="610954" fontAlgn="auto">
                <a:spcBef>
                  <a:spcPts val="0"/>
                </a:spcBef>
                <a:spcAft>
                  <a:spcPts val="0"/>
                </a:spcAft>
              </a:pPr>
              <a:t>‹#›</a:t>
            </a:fld>
            <a:endParaRPr lang="en-US" sz="450" dirty="0">
              <a:solidFill>
                <a:srgbClr val="FFFFFF"/>
              </a:solidFill>
              <a:latin typeface="Arial"/>
            </a:endParaRPr>
          </a:p>
        </p:txBody>
      </p:sp>
      <p:sp>
        <p:nvSpPr>
          <p:cNvPr id="6" name="Rectangle 4"/>
          <p:cNvSpPr>
            <a:spLocks noChangeArrowheads="1"/>
          </p:cNvSpPr>
          <p:nvPr userDrawn="1"/>
        </p:nvSpPr>
        <p:spPr bwMode="ltGray">
          <a:xfrm>
            <a:off x="265666"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fontAlgn="auto">
              <a:spcBef>
                <a:spcPts val="0"/>
              </a:spcBef>
              <a:spcAft>
                <a:spcPts val="0"/>
              </a:spcAft>
            </a:pPr>
            <a:r>
              <a:rPr lang="en-US" sz="450" dirty="0" smtClean="0">
                <a:solidFill>
                  <a:srgbClr val="FFFFFF"/>
                </a:solidFill>
                <a:latin typeface="Arial"/>
              </a:rPr>
              <a:t>© 2011 Cisco and/or its affiliates. All rights reserved.</a:t>
            </a:r>
            <a:endParaRPr lang="en-US" sz="450" dirty="0">
              <a:solidFill>
                <a:srgbClr val="FFFFFF"/>
              </a:solidFill>
              <a:latin typeface="Arial"/>
            </a:endParaRPr>
          </a:p>
        </p:txBody>
      </p:sp>
    </p:spTree>
    <p:extLst>
      <p:ext uri="{BB962C8B-B14F-4D97-AF65-F5344CB8AC3E}">
        <p14:creationId xmlns:p14="http://schemas.microsoft.com/office/powerpoint/2010/main" val="3608567644"/>
      </p:ext>
    </p:extLst>
  </p:cSld>
  <p:clrMapOvr>
    <a:masterClrMapping/>
  </p:clrMapOvr>
  <p:transition>
    <p:wipe dir="r"/>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sp>
        <p:nvSpPr>
          <p:cNvPr id="34" name="Rectangle 33"/>
          <p:cNvSpPr>
            <a:spLocks noChangeArrowheads="1"/>
          </p:cNvSpPr>
          <p:nvPr userDrawn="1"/>
        </p:nvSpPr>
        <p:spPr bwMode="black">
          <a:xfrm>
            <a:off x="4414521" y="6118870"/>
            <a:ext cx="31090"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35" name="Freeform 34"/>
          <p:cNvSpPr>
            <a:spLocks/>
          </p:cNvSpPr>
          <p:nvPr userDrawn="1"/>
        </p:nvSpPr>
        <p:spPr bwMode="black">
          <a:xfrm>
            <a:off x="4595639" y="6114522"/>
            <a:ext cx="90017"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6" name="Freeform 35"/>
          <p:cNvSpPr>
            <a:spLocks/>
          </p:cNvSpPr>
          <p:nvPr userDrawn="1"/>
        </p:nvSpPr>
        <p:spPr bwMode="black">
          <a:xfrm>
            <a:off x="4284376" y="6114522"/>
            <a:ext cx="90017"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7" name="Freeform 36"/>
          <p:cNvSpPr>
            <a:spLocks noEditPoints="1"/>
          </p:cNvSpPr>
          <p:nvPr userDrawn="1"/>
        </p:nvSpPr>
        <p:spPr bwMode="black">
          <a:xfrm>
            <a:off x="4718192" y="6114522"/>
            <a:ext cx="12363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8" name="Freeform 37"/>
          <p:cNvSpPr>
            <a:spLocks/>
          </p:cNvSpPr>
          <p:nvPr userDrawn="1"/>
        </p:nvSpPr>
        <p:spPr bwMode="black">
          <a:xfrm>
            <a:off x="4485739" y="6114522"/>
            <a:ext cx="80617"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9" name="Freeform 38"/>
          <p:cNvSpPr>
            <a:spLocks/>
          </p:cNvSpPr>
          <p:nvPr userDrawn="1"/>
        </p:nvSpPr>
        <p:spPr bwMode="black">
          <a:xfrm>
            <a:off x="4222558" y="5928518"/>
            <a:ext cx="29282"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0" name="Freeform 39"/>
          <p:cNvSpPr>
            <a:spLocks/>
          </p:cNvSpPr>
          <p:nvPr userDrawn="1"/>
        </p:nvSpPr>
        <p:spPr bwMode="black">
          <a:xfrm>
            <a:off x="4304621" y="587440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1" name="Freeform 40"/>
          <p:cNvSpPr>
            <a:spLocks/>
          </p:cNvSpPr>
          <p:nvPr userDrawn="1"/>
        </p:nvSpPr>
        <p:spPr bwMode="black">
          <a:xfrm>
            <a:off x="4385239" y="5800008"/>
            <a:ext cx="29282"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2" name="Freeform 41"/>
          <p:cNvSpPr>
            <a:spLocks/>
          </p:cNvSpPr>
          <p:nvPr userDrawn="1"/>
        </p:nvSpPr>
        <p:spPr bwMode="black">
          <a:xfrm>
            <a:off x="4467302" y="587440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3" name="Freeform 42"/>
          <p:cNvSpPr>
            <a:spLocks/>
          </p:cNvSpPr>
          <p:nvPr userDrawn="1"/>
        </p:nvSpPr>
        <p:spPr bwMode="black">
          <a:xfrm>
            <a:off x="4547558" y="5928518"/>
            <a:ext cx="31090"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4" name="Freeform 43"/>
          <p:cNvSpPr>
            <a:spLocks/>
          </p:cNvSpPr>
          <p:nvPr userDrawn="1"/>
        </p:nvSpPr>
        <p:spPr bwMode="black">
          <a:xfrm>
            <a:off x="4629622" y="587440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5" name="Freeform 44"/>
          <p:cNvSpPr>
            <a:spLocks/>
          </p:cNvSpPr>
          <p:nvPr userDrawn="1"/>
        </p:nvSpPr>
        <p:spPr bwMode="black">
          <a:xfrm>
            <a:off x="4711686" y="5800008"/>
            <a:ext cx="29644"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6" name="Freeform 45"/>
          <p:cNvSpPr>
            <a:spLocks/>
          </p:cNvSpPr>
          <p:nvPr userDrawn="1"/>
        </p:nvSpPr>
        <p:spPr bwMode="black">
          <a:xfrm>
            <a:off x="4792302" y="587440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7" name="Freeform 46"/>
          <p:cNvSpPr>
            <a:spLocks/>
          </p:cNvSpPr>
          <p:nvPr userDrawn="1"/>
        </p:nvSpPr>
        <p:spPr bwMode="black">
          <a:xfrm>
            <a:off x="4874366" y="5928518"/>
            <a:ext cx="29644"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212782670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00"/>
                                        <p:tgtEl>
                                          <p:spTgt spid="3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700"/>
                                        <p:tgtEl>
                                          <p:spTgt spid="4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700"/>
                                        <p:tgtEl>
                                          <p:spTgt spid="4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700"/>
                                        <p:tgtEl>
                                          <p:spTgt spid="4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700"/>
                                        <p:tgtEl>
                                          <p:spTgt spid="4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00"/>
                                        <p:tgtEl>
                                          <p:spTgt spid="4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00"/>
                                        <p:tgtEl>
                                          <p:spTgt spid="4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00"/>
                                        <p:tgtEl>
                                          <p:spTgt spid="4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700"/>
                                        <p:tgtEl>
                                          <p:spTgt spid="46"/>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3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4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43"/>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5"/>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47"/>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4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4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44"/>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46"/>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700"/>
                                        <p:tgtEl>
                                          <p:spTgt spid="3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00"/>
                                        <p:tgtEl>
                                          <p:spTgt spid="3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700"/>
                                        <p:tgtEl>
                                          <p:spTgt spid="3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700"/>
                                        <p:tgtEl>
                                          <p:spTgt spid="3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sp>
        <p:nvSpPr>
          <p:cNvPr id="20" name="Rectangle 19"/>
          <p:cNvSpPr>
            <a:spLocks noChangeArrowheads="1"/>
          </p:cNvSpPr>
          <p:nvPr userDrawn="1"/>
        </p:nvSpPr>
        <p:spPr bwMode="black">
          <a:xfrm>
            <a:off x="4022066" y="3708604"/>
            <a:ext cx="87485"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21" name="Freeform 20"/>
          <p:cNvSpPr>
            <a:spLocks/>
          </p:cNvSpPr>
          <p:nvPr userDrawn="1"/>
        </p:nvSpPr>
        <p:spPr bwMode="black">
          <a:xfrm>
            <a:off x="4531714" y="3697606"/>
            <a:ext cx="253297"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2" name="Freeform 21"/>
          <p:cNvSpPr>
            <a:spLocks/>
          </p:cNvSpPr>
          <p:nvPr userDrawn="1"/>
        </p:nvSpPr>
        <p:spPr bwMode="black">
          <a:xfrm>
            <a:off x="3655852" y="3697606"/>
            <a:ext cx="253297"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3" name="Freeform 22"/>
          <p:cNvSpPr>
            <a:spLocks noEditPoints="1"/>
          </p:cNvSpPr>
          <p:nvPr userDrawn="1"/>
        </p:nvSpPr>
        <p:spPr bwMode="black">
          <a:xfrm>
            <a:off x="4876564" y="3697606"/>
            <a:ext cx="347903"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4" name="Freeform 23"/>
          <p:cNvSpPr>
            <a:spLocks/>
          </p:cNvSpPr>
          <p:nvPr userDrawn="1"/>
        </p:nvSpPr>
        <p:spPr bwMode="black">
          <a:xfrm>
            <a:off x="4222465" y="3697606"/>
            <a:ext cx="226849"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5" name="Freeform 24"/>
          <p:cNvSpPr>
            <a:spLocks/>
          </p:cNvSpPr>
          <p:nvPr userDrawn="1"/>
        </p:nvSpPr>
        <p:spPr bwMode="black">
          <a:xfrm>
            <a:off x="3481900" y="3082440"/>
            <a:ext cx="82398"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6" name="Freeform 25"/>
          <p:cNvSpPr>
            <a:spLocks/>
          </p:cNvSpPr>
          <p:nvPr userDrawn="1"/>
        </p:nvSpPr>
        <p:spPr bwMode="black">
          <a:xfrm>
            <a:off x="3712817" y="2930181"/>
            <a:ext cx="82398"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7" name="Freeform 26"/>
          <p:cNvSpPr>
            <a:spLocks/>
          </p:cNvSpPr>
          <p:nvPr userDrawn="1"/>
        </p:nvSpPr>
        <p:spPr bwMode="black">
          <a:xfrm>
            <a:off x="3939668" y="2720823"/>
            <a:ext cx="82398"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8" name="Freeform 27"/>
          <p:cNvSpPr>
            <a:spLocks/>
          </p:cNvSpPr>
          <p:nvPr userDrawn="1"/>
        </p:nvSpPr>
        <p:spPr bwMode="black">
          <a:xfrm>
            <a:off x="4170585" y="2930181"/>
            <a:ext cx="82398"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9" name="Freeform 28"/>
          <p:cNvSpPr>
            <a:spLocks/>
          </p:cNvSpPr>
          <p:nvPr userDrawn="1"/>
        </p:nvSpPr>
        <p:spPr bwMode="black">
          <a:xfrm>
            <a:off x="4396417" y="3082441"/>
            <a:ext cx="87485"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0" name="Freeform 29"/>
          <p:cNvSpPr>
            <a:spLocks/>
          </p:cNvSpPr>
          <p:nvPr userDrawn="1"/>
        </p:nvSpPr>
        <p:spPr bwMode="black">
          <a:xfrm>
            <a:off x="4627337"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1" name="Freeform 30"/>
          <p:cNvSpPr>
            <a:spLocks/>
          </p:cNvSpPr>
          <p:nvPr userDrawn="1"/>
        </p:nvSpPr>
        <p:spPr bwMode="black">
          <a:xfrm>
            <a:off x="4858256" y="2720823"/>
            <a:ext cx="83415"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2" name="Freeform 31"/>
          <p:cNvSpPr>
            <a:spLocks/>
          </p:cNvSpPr>
          <p:nvPr userDrawn="1"/>
        </p:nvSpPr>
        <p:spPr bwMode="black">
          <a:xfrm>
            <a:off x="5085103"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3" name="Freeform 32"/>
          <p:cNvSpPr>
            <a:spLocks/>
          </p:cNvSpPr>
          <p:nvPr userDrawn="1"/>
        </p:nvSpPr>
        <p:spPr bwMode="black">
          <a:xfrm>
            <a:off x="5316022" y="3082441"/>
            <a:ext cx="83415"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12562673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00"/>
                                        <p:tgtEl>
                                          <p:spTgt spid="2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700"/>
                                        <p:tgtEl>
                                          <p:spTgt spid="2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700"/>
                                        <p:tgtEl>
                                          <p:spTgt spid="2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00"/>
                                        <p:tgtEl>
                                          <p:spTgt spid="28"/>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00"/>
                                        <p:tgtEl>
                                          <p:spTgt spid="2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700"/>
                                        <p:tgtEl>
                                          <p:spTgt spid="3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700"/>
                                        <p:tgtEl>
                                          <p:spTgt spid="31"/>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700"/>
                                        <p:tgtEl>
                                          <p:spTgt spid="32"/>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700"/>
                                        <p:tgtEl>
                                          <p:spTgt spid="33"/>
                                        </p:tgtEl>
                                      </p:cBhvr>
                                    </p:animEffect>
                                  </p:childTnLst>
                                </p:cTn>
                              </p:par>
                              <p:par>
                                <p:cTn id="32" presetID="42" presetClass="path" presetSubtype="0" accel="50000" decel="50000" fill="hold" grpId="0" nodeType="withEffect">
                                  <p:stCondLst>
                                    <p:cond delay="0"/>
                                  </p:stCondLst>
                                  <p:childTnLst>
                                    <p:animMotion origin="layout" path="M -4.72222E-6 3.7037E-7 L -4.72222E-6 0.09143 " pathEditMode="relative" rAng="0" ptsTypes="AA">
                                      <p:cBhvr>
                                        <p:cTn id="33" dur="700" spd="-100000" fill="hold"/>
                                        <p:tgtEl>
                                          <p:spTgt spid="25"/>
                                        </p:tgtEl>
                                        <p:attrNameLst>
                                          <p:attrName>ppt_x</p:attrName>
                                          <p:attrName>ppt_y</p:attrName>
                                        </p:attrNameLst>
                                      </p:cBhvr>
                                      <p:rCtr x="0" y="46"/>
                                    </p:animMotion>
                                  </p:childTnLst>
                                </p:cTn>
                              </p:par>
                              <p:par>
                                <p:cTn id="34" presetID="42" presetClass="path" presetSubtype="0" accel="50000" decel="50000" fill="hold" grpId="0" nodeType="withEffect">
                                  <p:stCondLst>
                                    <p:cond delay="0"/>
                                  </p:stCondLst>
                                  <p:childTnLst>
                                    <p:animMotion origin="layout" path="M 5E-6 3.7037E-6 L 5E-6 0.11157 " pathEditMode="relative" rAng="0" ptsTypes="AA">
                                      <p:cBhvr>
                                        <p:cTn id="35" dur="700" spd="-100000" fill="hold"/>
                                        <p:tgtEl>
                                          <p:spTgt spid="27"/>
                                        </p:tgtEl>
                                        <p:attrNameLst>
                                          <p:attrName>ppt_x</p:attrName>
                                          <p:attrName>ppt_y</p:attrName>
                                        </p:attrNameLst>
                                      </p:cBhvr>
                                      <p:rCtr x="0" y="56"/>
                                    </p:animMotion>
                                  </p:childTnLst>
                                </p:cTn>
                              </p:par>
                              <p:par>
                                <p:cTn id="36" presetID="42" presetClass="path" presetSubtype="0" accel="50000" decel="50000" fill="hold" grpId="0" nodeType="withEffect">
                                  <p:stCondLst>
                                    <p:cond delay="0"/>
                                  </p:stCondLst>
                                  <p:childTnLst>
                                    <p:animMotion origin="layout" path="M 4.72222E-6 4.81481E-6 L 4.72222E-6 0.09143 " pathEditMode="relative" rAng="0" ptsTypes="AA">
                                      <p:cBhvr>
                                        <p:cTn id="37" dur="700" spd="-100000" fill="hold"/>
                                        <p:tgtEl>
                                          <p:spTgt spid="29"/>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2.77778E-6 3.7037E-6 L -2.77778E-6 0.11157 " pathEditMode="relative" rAng="0" ptsTypes="AA">
                                      <p:cBhvr>
                                        <p:cTn id="39" dur="700" spd="-100000" fill="hold"/>
                                        <p:tgtEl>
                                          <p:spTgt spid="31"/>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5.55556E-7 4.81481E-6 L 5.55556E-7 0.09143 " pathEditMode="relative" rAng="0" ptsTypes="AA">
                                      <p:cBhvr>
                                        <p:cTn id="41" dur="700" spd="-100000" fill="hold"/>
                                        <p:tgtEl>
                                          <p:spTgt spid="33"/>
                                        </p:tgtEl>
                                        <p:attrNameLst>
                                          <p:attrName>ppt_x</p:attrName>
                                          <p:attrName>ppt_y</p:attrName>
                                        </p:attrNameLst>
                                      </p:cBhvr>
                                      <p:rCtr x="0" y="46"/>
                                    </p:animMotion>
                                  </p:childTnLst>
                                </p:cTn>
                              </p:par>
                              <p:par>
                                <p:cTn id="42" presetID="64" presetClass="path" presetSubtype="0" accel="50000" decel="50000" fill="hold" grpId="0" nodeType="withEffect">
                                  <p:stCondLst>
                                    <p:cond delay="0"/>
                                  </p:stCondLst>
                                  <p:childTnLst>
                                    <p:animMotion origin="layout" path="M 4.72222E-6 3.33333E-6 L 4.72222E-6 -0.10764 " pathEditMode="relative" rAng="0" ptsTypes="AA">
                                      <p:cBhvr>
                                        <p:cTn id="43" dur="700" spd="-100000" fill="hold"/>
                                        <p:tgtEl>
                                          <p:spTgt spid="26"/>
                                        </p:tgtEl>
                                        <p:attrNameLst>
                                          <p:attrName>ppt_x</p:attrName>
                                          <p:attrName>ppt_y</p:attrName>
                                        </p:attrNameLst>
                                      </p:cBhvr>
                                      <p:rCtr x="0" y="-54"/>
                                    </p:animMotion>
                                  </p:childTnLst>
                                </p:cTn>
                              </p:par>
                              <p:par>
                                <p:cTn id="44" presetID="64" presetClass="path" presetSubtype="0" accel="50000" decel="50000" fill="hold" grpId="0" nodeType="withEffect">
                                  <p:stCondLst>
                                    <p:cond delay="0"/>
                                  </p:stCondLst>
                                  <p:childTnLst>
                                    <p:animMotion origin="layout" path="M 4.44444E-6 3.33333E-6 L 4.44444E-6 -0.10764 " pathEditMode="relative" rAng="0" ptsTypes="AA">
                                      <p:cBhvr>
                                        <p:cTn id="45" dur="700" spd="-100000" fill="hold"/>
                                        <p:tgtEl>
                                          <p:spTgt spid="28"/>
                                        </p:tgtEl>
                                        <p:attrNameLst>
                                          <p:attrName>ppt_x</p:attrName>
                                          <p:attrName>ppt_y</p:attrName>
                                        </p:attrNameLst>
                                      </p:cBhvr>
                                      <p:rCtr x="0" y="-54"/>
                                    </p:animMotion>
                                  </p:childTnLst>
                                </p:cTn>
                              </p:par>
                              <p:par>
                                <p:cTn id="46" presetID="64" presetClass="path" presetSubtype="0" accel="50000" decel="50000" fill="hold" grpId="0" nodeType="withEffect">
                                  <p:stCondLst>
                                    <p:cond delay="0"/>
                                  </p:stCondLst>
                                  <p:childTnLst>
                                    <p:animMotion origin="layout" path="M -2.22222E-6 3.33333E-6 L -2.22222E-6 -0.10764 " pathEditMode="relative" rAng="0" ptsTypes="AA">
                                      <p:cBhvr>
                                        <p:cTn id="47" dur="700" spd="-100000" fill="hold"/>
                                        <p:tgtEl>
                                          <p:spTgt spid="30"/>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1.11111E-6 3.33333E-6 L 1.11111E-6 -0.10764 " pathEditMode="relative" rAng="0" ptsTypes="AA">
                                      <p:cBhvr>
                                        <p:cTn id="49" dur="700" spd="-100000" fill="hold"/>
                                        <p:tgtEl>
                                          <p:spTgt spid="32"/>
                                        </p:tgtEl>
                                        <p:attrNameLst>
                                          <p:attrName>ppt_x</p:attrName>
                                          <p:attrName>ppt_y</p:attrName>
                                        </p:attrNameLst>
                                      </p:cBhvr>
                                      <p:rCtr x="0" y="-54"/>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700"/>
                                        <p:tgtEl>
                                          <p:spTgt spid="22"/>
                                        </p:tgtEl>
                                      </p:cBhvr>
                                    </p:animEffect>
                                  </p:childTnLst>
                                </p:cTn>
                              </p:par>
                              <p:par>
                                <p:cTn id="54" presetID="10" presetClass="entr" presetSubtype="0" fill="hold" nodeType="withEffect">
                                  <p:stCondLst>
                                    <p:cond delay="1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00"/>
                                        <p:tgtEl>
                                          <p:spTgt spid="20"/>
                                        </p:tgtEl>
                                      </p:cBhvr>
                                    </p:animEffect>
                                  </p:childTnLst>
                                </p:cTn>
                              </p:par>
                              <p:par>
                                <p:cTn id="57" presetID="10" presetClass="entr" presetSubtype="0" fill="hold" nodeType="withEffect">
                                  <p:stCondLst>
                                    <p:cond delay="20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700"/>
                                        <p:tgtEl>
                                          <p:spTgt spid="24"/>
                                        </p:tgtEl>
                                      </p:cBhvr>
                                    </p:animEffect>
                                  </p:childTnLst>
                                </p:cTn>
                              </p:par>
                              <p:par>
                                <p:cTn id="60" presetID="10" presetClass="entr" presetSubtype="0" fill="hold" nodeType="withEffect">
                                  <p:stCondLst>
                                    <p:cond delay="3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00"/>
                                        <p:tgtEl>
                                          <p:spTgt spid="21"/>
                                        </p:tgtEl>
                                      </p:cBhvr>
                                    </p:animEffect>
                                  </p:childTnLst>
                                </p:cTn>
                              </p:par>
                              <p:par>
                                <p:cTn id="63" presetID="10" presetClass="entr" presetSubtype="0" fill="hold" nodeType="withEffect">
                                  <p:stCondLst>
                                    <p:cond delay="4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tretch>
            <a:fillRect/>
          </a:stretch>
        </p:blipFill>
        <p:spPr>
          <a:xfrm>
            <a:off x="0" y="0"/>
            <a:ext cx="9144000" cy="6858000"/>
          </a:xfrm>
          <a:prstGeom prst="rect">
            <a:avLst/>
          </a:prstGeom>
        </p:spPr>
      </p:pic>
      <p:sp>
        <p:nvSpPr>
          <p:cNvPr id="36" name="Rectangle 35"/>
          <p:cNvSpPr>
            <a:spLocks noChangeArrowheads="1"/>
          </p:cNvSpPr>
          <p:nvPr userDrawn="1"/>
        </p:nvSpPr>
        <p:spPr bwMode="black">
          <a:xfrm>
            <a:off x="4414521" y="5844550"/>
            <a:ext cx="31090"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37" name="Freeform 36"/>
          <p:cNvSpPr>
            <a:spLocks/>
          </p:cNvSpPr>
          <p:nvPr userDrawn="1"/>
        </p:nvSpPr>
        <p:spPr bwMode="black">
          <a:xfrm>
            <a:off x="4595639" y="5840202"/>
            <a:ext cx="90017"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8" name="Freeform 37"/>
          <p:cNvSpPr>
            <a:spLocks/>
          </p:cNvSpPr>
          <p:nvPr userDrawn="1"/>
        </p:nvSpPr>
        <p:spPr bwMode="black">
          <a:xfrm>
            <a:off x="4284376" y="5840202"/>
            <a:ext cx="90017"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9" name="Freeform 38"/>
          <p:cNvSpPr>
            <a:spLocks noEditPoints="1"/>
          </p:cNvSpPr>
          <p:nvPr userDrawn="1"/>
        </p:nvSpPr>
        <p:spPr bwMode="black">
          <a:xfrm>
            <a:off x="4718192" y="5840202"/>
            <a:ext cx="12363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0" name="Freeform 39"/>
          <p:cNvSpPr>
            <a:spLocks/>
          </p:cNvSpPr>
          <p:nvPr userDrawn="1"/>
        </p:nvSpPr>
        <p:spPr bwMode="black">
          <a:xfrm>
            <a:off x="4485739" y="5840202"/>
            <a:ext cx="80617"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1" name="Freeform 40"/>
          <p:cNvSpPr>
            <a:spLocks/>
          </p:cNvSpPr>
          <p:nvPr userDrawn="1"/>
        </p:nvSpPr>
        <p:spPr bwMode="black">
          <a:xfrm>
            <a:off x="4222558" y="5654198"/>
            <a:ext cx="29282"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2" name="Freeform 41"/>
          <p:cNvSpPr>
            <a:spLocks/>
          </p:cNvSpPr>
          <p:nvPr userDrawn="1"/>
        </p:nvSpPr>
        <p:spPr bwMode="black">
          <a:xfrm>
            <a:off x="4304621"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3" name="Freeform 42"/>
          <p:cNvSpPr>
            <a:spLocks/>
          </p:cNvSpPr>
          <p:nvPr userDrawn="1"/>
        </p:nvSpPr>
        <p:spPr bwMode="black">
          <a:xfrm>
            <a:off x="4385239" y="5525688"/>
            <a:ext cx="29282"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4" name="Freeform 43"/>
          <p:cNvSpPr>
            <a:spLocks/>
          </p:cNvSpPr>
          <p:nvPr userDrawn="1"/>
        </p:nvSpPr>
        <p:spPr bwMode="black">
          <a:xfrm>
            <a:off x="4467302"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5" name="Freeform 44"/>
          <p:cNvSpPr>
            <a:spLocks/>
          </p:cNvSpPr>
          <p:nvPr userDrawn="1"/>
        </p:nvSpPr>
        <p:spPr bwMode="black">
          <a:xfrm>
            <a:off x="4547558" y="5654198"/>
            <a:ext cx="31090"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6" name="Freeform 45"/>
          <p:cNvSpPr>
            <a:spLocks/>
          </p:cNvSpPr>
          <p:nvPr userDrawn="1"/>
        </p:nvSpPr>
        <p:spPr bwMode="black">
          <a:xfrm>
            <a:off x="462962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7" name="Freeform 46"/>
          <p:cNvSpPr>
            <a:spLocks/>
          </p:cNvSpPr>
          <p:nvPr userDrawn="1"/>
        </p:nvSpPr>
        <p:spPr bwMode="black">
          <a:xfrm>
            <a:off x="4711686" y="5525688"/>
            <a:ext cx="29644"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8" name="Freeform 47"/>
          <p:cNvSpPr>
            <a:spLocks/>
          </p:cNvSpPr>
          <p:nvPr userDrawn="1"/>
        </p:nvSpPr>
        <p:spPr bwMode="black">
          <a:xfrm>
            <a:off x="479230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9" name="Freeform 48"/>
          <p:cNvSpPr>
            <a:spLocks/>
          </p:cNvSpPr>
          <p:nvPr userDrawn="1"/>
        </p:nvSpPr>
        <p:spPr bwMode="black">
          <a:xfrm>
            <a:off x="4874366" y="5654198"/>
            <a:ext cx="29644"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12435630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00"/>
                                        <p:tgtEl>
                                          <p:spTgt spid="4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700"/>
                                        <p:tgtEl>
                                          <p:spTgt spid="43"/>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700"/>
                                        <p:tgtEl>
                                          <p:spTgt spid="4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700"/>
                                        <p:tgtEl>
                                          <p:spTgt spid="4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700"/>
                                        <p:tgtEl>
                                          <p:spTgt spid="49"/>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00"/>
                                        <p:tgtEl>
                                          <p:spTgt spid="42"/>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700"/>
                                        <p:tgtEl>
                                          <p:spTgt spid="44"/>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700"/>
                                        <p:tgtEl>
                                          <p:spTgt spid="46"/>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700"/>
                                        <p:tgtEl>
                                          <p:spTgt spid="48"/>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41"/>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43"/>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4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49"/>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42"/>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44"/>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4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48"/>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700"/>
                                        <p:tgtEl>
                                          <p:spTgt spid="38"/>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700"/>
                                        <p:tgtEl>
                                          <p:spTgt spid="36"/>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700"/>
                                        <p:tgtEl>
                                          <p:spTgt spid="40"/>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700"/>
                                        <p:tgtEl>
                                          <p:spTgt spid="37"/>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7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tretch>
            <a:fillRect/>
          </a:stretch>
        </p:blipFill>
        <p:spPr>
          <a:xfrm>
            <a:off x="0" y="0"/>
            <a:ext cx="9144000" cy="6858000"/>
          </a:xfrm>
          <a:prstGeom prst="rect">
            <a:avLst/>
          </a:prstGeom>
        </p:spPr>
      </p:pic>
      <p:sp>
        <p:nvSpPr>
          <p:cNvPr id="34" name="TextBox 33"/>
          <p:cNvSpPr txBox="1"/>
          <p:nvPr userDrawn="1"/>
        </p:nvSpPr>
        <p:spPr>
          <a:xfrm>
            <a:off x="644691" y="3060489"/>
            <a:ext cx="1896673" cy="507960"/>
          </a:xfrm>
          <a:prstGeom prst="rect">
            <a:avLst/>
          </a:prstGeom>
          <a:noFill/>
        </p:spPr>
        <p:txBody>
          <a:bodyPr wrap="none" rtlCol="0">
            <a:spAutoFit/>
          </a:bodyPr>
          <a:lstStyle/>
          <a:p>
            <a:pPr fontAlgn="auto">
              <a:spcBef>
                <a:spcPts val="0"/>
              </a:spcBef>
              <a:spcAft>
                <a:spcPts val="0"/>
              </a:spcAft>
            </a:pPr>
            <a:r>
              <a:rPr lang="en-US" sz="2701" dirty="0" smtClean="0">
                <a:solidFill>
                  <a:srgbClr val="FFFFFF"/>
                </a:solidFill>
                <a:latin typeface="Arial"/>
              </a:rPr>
              <a:t>Thank you.</a:t>
            </a:r>
            <a:endParaRPr lang="en-US" sz="2701" dirty="0">
              <a:solidFill>
                <a:srgbClr val="FFFFFF"/>
              </a:solidFill>
              <a:latin typeface="Arial"/>
            </a:endParaRPr>
          </a:p>
        </p:txBody>
      </p:sp>
      <p:sp>
        <p:nvSpPr>
          <p:cNvPr id="35" name="Rectangle 34"/>
          <p:cNvSpPr>
            <a:spLocks noChangeArrowheads="1"/>
          </p:cNvSpPr>
          <p:nvPr userDrawn="1"/>
        </p:nvSpPr>
        <p:spPr bwMode="black">
          <a:xfrm>
            <a:off x="6308661" y="3708604"/>
            <a:ext cx="87485"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36" name="Freeform 35"/>
          <p:cNvSpPr>
            <a:spLocks/>
          </p:cNvSpPr>
          <p:nvPr userDrawn="1"/>
        </p:nvSpPr>
        <p:spPr bwMode="black">
          <a:xfrm>
            <a:off x="6818309" y="3697606"/>
            <a:ext cx="253297"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7" name="Freeform 36"/>
          <p:cNvSpPr>
            <a:spLocks/>
          </p:cNvSpPr>
          <p:nvPr userDrawn="1"/>
        </p:nvSpPr>
        <p:spPr bwMode="black">
          <a:xfrm>
            <a:off x="5942448" y="3697606"/>
            <a:ext cx="253297"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8" name="Freeform 37"/>
          <p:cNvSpPr>
            <a:spLocks noEditPoints="1"/>
          </p:cNvSpPr>
          <p:nvPr userDrawn="1"/>
        </p:nvSpPr>
        <p:spPr bwMode="black">
          <a:xfrm>
            <a:off x="7163159" y="3697606"/>
            <a:ext cx="347903"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9" name="Freeform 38"/>
          <p:cNvSpPr>
            <a:spLocks/>
          </p:cNvSpPr>
          <p:nvPr userDrawn="1"/>
        </p:nvSpPr>
        <p:spPr bwMode="black">
          <a:xfrm>
            <a:off x="6509060" y="3697606"/>
            <a:ext cx="226849"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0" name="Freeform 39"/>
          <p:cNvSpPr>
            <a:spLocks/>
          </p:cNvSpPr>
          <p:nvPr userDrawn="1"/>
        </p:nvSpPr>
        <p:spPr bwMode="black">
          <a:xfrm>
            <a:off x="5768495" y="3082440"/>
            <a:ext cx="82398"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1" name="Freeform 40"/>
          <p:cNvSpPr>
            <a:spLocks/>
          </p:cNvSpPr>
          <p:nvPr userDrawn="1"/>
        </p:nvSpPr>
        <p:spPr bwMode="black">
          <a:xfrm>
            <a:off x="5999412" y="2930181"/>
            <a:ext cx="82398"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2" name="Freeform 41"/>
          <p:cNvSpPr>
            <a:spLocks/>
          </p:cNvSpPr>
          <p:nvPr userDrawn="1"/>
        </p:nvSpPr>
        <p:spPr bwMode="black">
          <a:xfrm>
            <a:off x="6226264" y="2720823"/>
            <a:ext cx="82398"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3" name="Freeform 42"/>
          <p:cNvSpPr>
            <a:spLocks/>
          </p:cNvSpPr>
          <p:nvPr userDrawn="1"/>
        </p:nvSpPr>
        <p:spPr bwMode="black">
          <a:xfrm>
            <a:off x="6457181" y="2930181"/>
            <a:ext cx="82398"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4" name="Freeform 43"/>
          <p:cNvSpPr>
            <a:spLocks/>
          </p:cNvSpPr>
          <p:nvPr userDrawn="1"/>
        </p:nvSpPr>
        <p:spPr bwMode="black">
          <a:xfrm>
            <a:off x="6683013" y="3082441"/>
            <a:ext cx="87485"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5" name="Freeform 44"/>
          <p:cNvSpPr>
            <a:spLocks/>
          </p:cNvSpPr>
          <p:nvPr userDrawn="1"/>
        </p:nvSpPr>
        <p:spPr bwMode="black">
          <a:xfrm>
            <a:off x="6913932"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6" name="Freeform 45"/>
          <p:cNvSpPr>
            <a:spLocks/>
          </p:cNvSpPr>
          <p:nvPr userDrawn="1"/>
        </p:nvSpPr>
        <p:spPr bwMode="black">
          <a:xfrm>
            <a:off x="7144851" y="2720823"/>
            <a:ext cx="83415"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7" name="Freeform 46"/>
          <p:cNvSpPr>
            <a:spLocks/>
          </p:cNvSpPr>
          <p:nvPr userDrawn="1"/>
        </p:nvSpPr>
        <p:spPr bwMode="black">
          <a:xfrm>
            <a:off x="7371698"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0" name="Freeform 49"/>
          <p:cNvSpPr>
            <a:spLocks/>
          </p:cNvSpPr>
          <p:nvPr userDrawn="1"/>
        </p:nvSpPr>
        <p:spPr bwMode="black">
          <a:xfrm>
            <a:off x="7602617" y="3082441"/>
            <a:ext cx="83415"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34394571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00"/>
                                        <p:tgtEl>
                                          <p:spTgt spid="4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00"/>
                                        <p:tgtEl>
                                          <p:spTgt spid="4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700"/>
                                        <p:tgtEl>
                                          <p:spTgt spid="4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700"/>
                                        <p:tgtEl>
                                          <p:spTgt spid="4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700"/>
                                        <p:tgtEl>
                                          <p:spTgt spid="4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700"/>
                                        <p:tgtEl>
                                          <p:spTgt spid="4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700"/>
                                        <p:tgtEl>
                                          <p:spTgt spid="4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700"/>
                                        <p:tgtEl>
                                          <p:spTgt spid="4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700"/>
                                        <p:tgtEl>
                                          <p:spTgt spid="50"/>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50"/>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7"/>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700"/>
                                        <p:tgtEl>
                                          <p:spTgt spid="37"/>
                                        </p:tgtEl>
                                      </p:cBhvr>
                                    </p:animEffect>
                                  </p:childTnLst>
                                </p:cTn>
                              </p:par>
                              <p:par>
                                <p:cTn id="58" presetID="10" presetClass="entr" presetSubtype="0" fill="hold" nodeType="withEffect">
                                  <p:stCondLst>
                                    <p:cond delay="1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700"/>
                                        <p:tgtEl>
                                          <p:spTgt spid="35"/>
                                        </p:tgtEl>
                                      </p:cBhvr>
                                    </p:animEffect>
                                  </p:childTnLst>
                                </p:cTn>
                              </p:par>
                              <p:par>
                                <p:cTn id="61" presetID="10" presetClass="entr" presetSubtype="0" fill="hold" nodeType="withEffect">
                                  <p:stCondLst>
                                    <p:cond delay="2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700"/>
                                        <p:tgtEl>
                                          <p:spTgt spid="39"/>
                                        </p:tgtEl>
                                      </p:cBhvr>
                                    </p:animEffect>
                                  </p:childTnLst>
                                </p:cTn>
                              </p:par>
                              <p:par>
                                <p:cTn id="64" presetID="10" presetClass="entr" presetSubtype="0" fill="hold" nodeType="withEffect">
                                  <p:stCondLst>
                                    <p:cond delay="30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700"/>
                                        <p:tgtEl>
                                          <p:spTgt spid="36"/>
                                        </p:tgtEl>
                                      </p:cBhvr>
                                    </p:animEffect>
                                  </p:childTnLst>
                                </p:cTn>
                              </p:par>
                              <p:par>
                                <p:cTn id="67" presetID="10" presetClass="entr" presetSubtype="0" fill="hold" nodeType="withEffect">
                                  <p:stCondLst>
                                    <p:cond delay="4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7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50" grpId="0" animBg="1"/>
      <p:bldP spid="50" grpId="1"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no bar">
    <p:spTree>
      <p:nvGrpSpPr>
        <p:cNvPr id="1" name=""/>
        <p:cNvGrpSpPr/>
        <p:nvPr/>
      </p:nvGrpSpPr>
      <p:grpSpPr>
        <a:xfrm>
          <a:off x="0" y="0"/>
          <a:ext cx="0" cy="0"/>
          <a:chOff x="0" y="0"/>
          <a:chExt cx="0" cy="0"/>
        </a:xfrm>
      </p:grpSpPr>
      <p:sp>
        <p:nvSpPr>
          <p:cNvPr id="2" name="Title 1"/>
          <p:cNvSpPr>
            <a:spLocks noGrp="1"/>
          </p:cNvSpPr>
          <p:nvPr>
            <p:ph type="title"/>
          </p:nvPr>
        </p:nvSpPr>
        <p:spPr>
          <a:xfrm>
            <a:off x="509588" y="431800"/>
            <a:ext cx="8297863" cy="838200"/>
          </a:xfrm>
        </p:spPr>
        <p:txBody>
          <a:bodyPr/>
          <a:lstStyle>
            <a:lvl1pPr algn="l" rtl="0" eaLnBrk="1" fontAlgn="base" hangingPunct="1">
              <a:lnSpc>
                <a:spcPct val="80000"/>
              </a:lnSpc>
              <a:spcBef>
                <a:spcPct val="0"/>
              </a:spcBef>
              <a:spcAft>
                <a:spcPct val="0"/>
              </a:spcAft>
              <a:defRPr lang="en-US" sz="2701" kern="1200" spc="-75" dirty="0">
                <a:gradFill>
                  <a:gsLst>
                    <a:gs pos="0">
                      <a:schemeClr val="tx1"/>
                    </a:gs>
                    <a:gs pos="44000">
                      <a:srgbClr val="01BBBB"/>
                    </a:gs>
                    <a:gs pos="100000">
                      <a:schemeClr val="accent4"/>
                    </a:gs>
                  </a:gsLst>
                  <a:lin ang="4800000" scaled="0"/>
                </a:gradFill>
                <a:latin typeface="CiscoSans ExtraLight" pitchFamily="34" charset="0"/>
                <a:ea typeface="MS PGothic" pitchFamily="34" charset="-128"/>
                <a:cs typeface="ＭＳ Ｐゴシック" charset="-128"/>
              </a:defRPr>
            </a:lvl1pPr>
          </a:lstStyle>
          <a:p>
            <a:r>
              <a:rPr lang="en-US" dirty="0" smtClean="0"/>
              <a:t>Click to edit Master title style</a:t>
            </a:r>
            <a:endParaRPr lang="en-US" dirty="0"/>
          </a:p>
        </p:txBody>
      </p:sp>
      <p:sp>
        <p:nvSpPr>
          <p:cNvPr id="3" name="Rectangle 2"/>
          <p:cNvSpPr/>
          <p:nvPr userDrawn="1"/>
        </p:nvSpPr>
        <p:spPr bwMode="white">
          <a:xfrm>
            <a:off x="0" y="6154063"/>
            <a:ext cx="9144000" cy="43542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FF"/>
              </a:solidFill>
            </a:endParaRPr>
          </a:p>
        </p:txBody>
      </p:sp>
    </p:spTree>
    <p:extLst>
      <p:ext uri="{BB962C8B-B14F-4D97-AF65-F5344CB8AC3E}">
        <p14:creationId xmlns:p14="http://schemas.microsoft.com/office/powerpoint/2010/main" val="2232895997"/>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26"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userDrawn="1"/>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0" name="Rounded Rectangle 29"/>
          <p:cNvSpPr/>
          <p:nvPr userDrawn="1"/>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Rounded Rectangle 30"/>
          <p:cNvSpPr/>
          <p:nvPr userDrawn="1"/>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4" name="Rounded Rectangle 33"/>
          <p:cNvSpPr/>
          <p:nvPr userDrawn="1"/>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grpSp>
      <p:sp>
        <p:nvSpPr>
          <p:cNvPr id="3" name="Subtitle 2"/>
          <p:cNvSpPr>
            <a:spLocks noGrp="1"/>
          </p:cNvSpPr>
          <p:nvPr>
            <p:ph type="subTitle" idx="1" hasCustomPrompt="1"/>
          </p:nvPr>
        </p:nvSpPr>
        <p:spPr>
          <a:xfrm>
            <a:off x="236383" y="4464070"/>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63"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CiscoSans ExtraLight"/>
              </a:rPr>
              <a:pPr algn="r" defTabSz="814388" fontAlgn="auto">
                <a:spcBef>
                  <a:spcPts val="0"/>
                </a:spcBef>
                <a:spcAft>
                  <a:spcPts val="0"/>
                </a:spcAft>
              </a:pPr>
              <a:t>‹#›</a:t>
            </a:fld>
            <a:endParaRPr lang="en-US" sz="600" dirty="0">
              <a:solidFill>
                <a:srgbClr val="FFFFFF"/>
              </a:solidFill>
              <a:latin typeface="CiscoSans ExtraLight"/>
            </a:endParaRPr>
          </a:p>
        </p:txBody>
      </p:sp>
      <p:sp>
        <p:nvSpPr>
          <p:cNvPr id="35"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CiscoSans ExtraLight"/>
              </a:rPr>
              <a:t>© 2010 Cisco and/or its affiliates. All rights reserved.</a:t>
            </a:r>
            <a:endParaRPr lang="en-US" sz="600" dirty="0">
              <a:solidFill>
                <a:srgbClr val="FFFFFF"/>
              </a:solidFill>
              <a:latin typeface="CiscoSans ExtraLight"/>
            </a:endParaRPr>
          </a:p>
        </p:txBody>
      </p:sp>
      <p:sp>
        <p:nvSpPr>
          <p:cNvPr id="36" name="Rectangle 5"/>
          <p:cNvSpPr>
            <a:spLocks noChangeArrowheads="1"/>
          </p:cNvSpPr>
          <p:nvPr userDrawn="1"/>
        </p:nvSpPr>
        <p:spPr bwMode="ltGray">
          <a:xfrm>
            <a:off x="6377972" y="6563098"/>
            <a:ext cx="1715956" cy="236812"/>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1000" b="1" dirty="0">
                <a:solidFill>
                  <a:srgbClr val="333333"/>
                </a:solidFill>
                <a:latin typeface="CiscoSans ExtraLight"/>
              </a:rPr>
              <a:t>Cisco </a:t>
            </a:r>
            <a:r>
              <a:rPr lang="en-US" sz="1000" b="1" dirty="0" smtClean="0">
                <a:solidFill>
                  <a:srgbClr val="333333"/>
                </a:solidFill>
                <a:latin typeface="CiscoSans ExtraLight"/>
              </a:rPr>
              <a:t>Highly Confidential</a:t>
            </a:r>
            <a:endParaRPr lang="en-US" sz="1000" b="1" dirty="0">
              <a:solidFill>
                <a:srgbClr val="333333"/>
              </a:solidFill>
              <a:latin typeface="CiscoSans ExtraLight"/>
            </a:endParaRPr>
          </a:p>
        </p:txBody>
      </p:sp>
    </p:spTree>
    <p:extLst>
      <p:ext uri="{BB962C8B-B14F-4D97-AF65-F5344CB8AC3E}">
        <p14:creationId xmlns:p14="http://schemas.microsoft.com/office/powerpoint/2010/main" val="32148754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50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50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50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50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50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50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rot="16200000">
            <a:off x="3200400" y="-1570037"/>
            <a:ext cx="2743200" cy="9144000"/>
          </a:xfrm>
          <a:prstGeom prst="rect">
            <a:avLst/>
          </a:prstGeom>
          <a:solidFill>
            <a:srgbClr val="015F85"/>
          </a:solidFill>
          <a:ln w="9525" algn="ctr">
            <a:noFill/>
            <a:miter lim="800000"/>
            <a:headEnd/>
            <a:tailEnd/>
          </a:ln>
          <a:effectLst/>
        </p:spPr>
        <p:txBody>
          <a:bodyPr wrap="none" lIns="73025" tIns="36512" rIns="73025" bIns="36512" anchor="ctr"/>
          <a:lstStyle/>
          <a:p>
            <a:pPr algn="ctr" eaLnBrk="0" hangingPunct="0">
              <a:lnSpc>
                <a:spcPct val="90000"/>
              </a:lnSpc>
              <a:defRPr/>
            </a:pPr>
            <a:endParaRPr lang="en-US" sz="2400" b="1">
              <a:solidFill>
                <a:srgbClr val="000000"/>
              </a:solidFill>
            </a:endParaRPr>
          </a:p>
        </p:txBody>
      </p:sp>
      <p:sp>
        <p:nvSpPr>
          <p:cNvPr id="5" name="Rectangle 3"/>
          <p:cNvSpPr>
            <a:spLocks noChangeArrowheads="1"/>
          </p:cNvSpPr>
          <p:nvPr/>
        </p:nvSpPr>
        <p:spPr bwMode="auto">
          <a:xfrm>
            <a:off x="1150938" y="6672263"/>
            <a:ext cx="2065337" cy="190500"/>
          </a:xfrm>
          <a:prstGeom prst="rect">
            <a:avLst/>
          </a:prstGeom>
          <a:noFill/>
          <a:ln w="9525">
            <a:noFill/>
            <a:miter lim="800000"/>
            <a:headEnd/>
            <a:tailEnd/>
          </a:ln>
          <a:effectLst/>
        </p:spPr>
        <p:txBody>
          <a:bodyPr wrap="none" lIns="82124" tIns="41061" rIns="82124" bIns="41061" anchor="b" anchorCtr="1">
            <a:spAutoFit/>
          </a:bodyPr>
          <a:lstStyle/>
          <a:p>
            <a:pPr defTabSz="814388" eaLnBrk="0" hangingPunct="0">
              <a:defRPr/>
            </a:pPr>
            <a:r>
              <a:rPr lang="en-US" sz="700" dirty="0">
                <a:solidFill>
                  <a:srgbClr val="D3D3D3"/>
                </a:solidFill>
              </a:rPr>
              <a:t>© </a:t>
            </a:r>
            <a:r>
              <a:rPr lang="en-US" sz="700" dirty="0" err="1">
                <a:solidFill>
                  <a:srgbClr val="D3D3D3"/>
                </a:solidFill>
              </a:rPr>
              <a:t>2010Cisco</a:t>
            </a:r>
            <a:r>
              <a:rPr lang="en-US" sz="700" dirty="0">
                <a:solidFill>
                  <a:srgbClr val="D3D3D3"/>
                </a:solidFill>
              </a:rPr>
              <a:t> Systems, Inc. All rights reserved.</a:t>
            </a:r>
          </a:p>
        </p:txBody>
      </p:sp>
      <p:sp>
        <p:nvSpPr>
          <p:cNvPr id="6" name="Rectangle 4"/>
          <p:cNvSpPr>
            <a:spLocks noChangeArrowheads="1"/>
          </p:cNvSpPr>
          <p:nvPr/>
        </p:nvSpPr>
        <p:spPr bwMode="auto">
          <a:xfrm>
            <a:off x="3173413" y="66722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eaLnBrk="0" hangingPunct="0">
              <a:defRPr/>
            </a:pPr>
            <a:r>
              <a:rPr lang="en-US" sz="700">
                <a:solidFill>
                  <a:srgbClr val="D3D3D3"/>
                </a:solidFill>
              </a:rPr>
              <a:t>Cisco Confidential</a:t>
            </a:r>
          </a:p>
        </p:txBody>
      </p:sp>
      <p:sp>
        <p:nvSpPr>
          <p:cNvPr id="7" name="Rectangle 5"/>
          <p:cNvSpPr>
            <a:spLocks noChangeArrowheads="1"/>
          </p:cNvSpPr>
          <p:nvPr/>
        </p:nvSpPr>
        <p:spPr bwMode="auto">
          <a:xfrm>
            <a:off x="193675" y="6672263"/>
            <a:ext cx="1177925" cy="190500"/>
          </a:xfrm>
          <a:prstGeom prst="rect">
            <a:avLst/>
          </a:prstGeom>
          <a:noFill/>
          <a:ln w="9525">
            <a:noFill/>
            <a:miter lim="800000"/>
            <a:headEnd/>
            <a:tailEnd/>
          </a:ln>
          <a:effectLst/>
        </p:spPr>
        <p:txBody>
          <a:bodyPr lIns="82124" tIns="41061" rIns="82124" bIns="41061" anchor="b">
            <a:spAutoFit/>
          </a:bodyPr>
          <a:lstStyle/>
          <a:p>
            <a:pPr defTabSz="814388" eaLnBrk="0" hangingPunct="0">
              <a:defRPr/>
            </a:pPr>
            <a:r>
              <a:rPr lang="en-US" sz="700" dirty="0">
                <a:solidFill>
                  <a:srgbClr val="D3D3D3"/>
                </a:solidFill>
              </a:rPr>
              <a:t>Education Campaign</a:t>
            </a:r>
          </a:p>
        </p:txBody>
      </p:sp>
      <p:sp>
        <p:nvSpPr>
          <p:cNvPr id="8" name="Rectangle 6"/>
          <p:cNvSpPr>
            <a:spLocks noChangeArrowheads="1"/>
          </p:cNvSpPr>
          <p:nvPr/>
        </p:nvSpPr>
        <p:spPr bwMode="auto">
          <a:xfrm>
            <a:off x="869156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eaLnBrk="0" hangingPunct="0">
              <a:defRPr/>
            </a:pPr>
            <a:fld id="{EC85955F-9F1D-4269-9678-B57B744913CA}" type="slidenum">
              <a:rPr lang="en-US" sz="1000">
                <a:solidFill>
                  <a:srgbClr val="D3D3D3"/>
                </a:solidFill>
              </a:rPr>
              <a:pPr algn="r" defTabSz="814388" eaLnBrk="0" hangingPunct="0">
                <a:defRPr/>
              </a:pPr>
              <a:t>‹#›</a:t>
            </a:fld>
            <a:endParaRPr lang="en-US" sz="1000">
              <a:solidFill>
                <a:srgbClr val="D3D3D3"/>
              </a:solidFill>
            </a:endParaRPr>
          </a:p>
        </p:txBody>
      </p:sp>
      <p:grpSp>
        <p:nvGrpSpPr>
          <p:cNvPr id="9" name="Group 7"/>
          <p:cNvGrpSpPr>
            <a:grpSpLocks/>
          </p:cNvGrpSpPr>
          <p:nvPr/>
        </p:nvGrpSpPr>
        <p:grpSpPr bwMode="auto">
          <a:xfrm>
            <a:off x="609600" y="525463"/>
            <a:ext cx="1447800" cy="769937"/>
            <a:chOff x="3272" y="1316"/>
            <a:chExt cx="1889" cy="1002"/>
          </a:xfrm>
        </p:grpSpPr>
        <p:sp>
          <p:nvSpPr>
            <p:cNvPr id="10" name="AutoShape 8"/>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pPr algn="ctr" eaLnBrk="0" hangingPunct="0">
                <a:lnSpc>
                  <a:spcPct val="90000"/>
                </a:lnSpc>
                <a:defRPr/>
              </a:pPr>
              <a:endParaRPr lang="en-US" sz="2400" b="1">
                <a:solidFill>
                  <a:srgbClr val="000000"/>
                </a:solidFill>
              </a:endParaRPr>
            </a:p>
          </p:txBody>
        </p:sp>
        <p:sp>
          <p:nvSpPr>
            <p:cNvPr id="11" name="Rectangle 9"/>
            <p:cNvSpPr>
              <a:spLocks noChangeArrowheads="1"/>
            </p:cNvSpPr>
            <p:nvPr/>
          </p:nvSpPr>
          <p:spPr bwMode="auto">
            <a:xfrm>
              <a:off x="3802" y="1979"/>
              <a:ext cx="87" cy="326"/>
            </a:xfrm>
            <a:prstGeom prst="rect">
              <a:avLst/>
            </a:prstGeom>
            <a:solidFill>
              <a:srgbClr val="B21A1A"/>
            </a:solidFill>
            <a:ln w="9525">
              <a:noFill/>
              <a:miter lim="800000"/>
              <a:headEnd/>
              <a:tailEnd/>
            </a:ln>
          </p:spPr>
          <p:txBody>
            <a:bodyPr/>
            <a:lstStyle/>
            <a:p>
              <a:pPr algn="ctr" eaLnBrk="0" hangingPunct="0">
                <a:lnSpc>
                  <a:spcPct val="90000"/>
                </a:lnSpc>
                <a:defRPr/>
              </a:pPr>
              <a:endParaRPr lang="en-US" sz="2400" b="1">
                <a:solidFill>
                  <a:srgbClr val="000000"/>
                </a:solidFill>
              </a:endParaRPr>
            </a:p>
          </p:txBody>
        </p:sp>
        <p:sp>
          <p:nvSpPr>
            <p:cNvPr id="12" name="Freeform 10"/>
            <p:cNvSpPr>
              <a:spLocks/>
            </p:cNvSpPr>
            <p:nvPr/>
          </p:nvSpPr>
          <p:spPr bwMode="auto">
            <a:xfrm>
              <a:off x="4303" y="1971"/>
              <a:ext cx="249" cy="343"/>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13" name="Freeform 11"/>
            <p:cNvSpPr>
              <a:spLocks/>
            </p:cNvSpPr>
            <p:nvPr/>
          </p:nvSpPr>
          <p:spPr bwMode="auto">
            <a:xfrm>
              <a:off x="3444" y="1971"/>
              <a:ext cx="249" cy="343"/>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14" name="Freeform 12"/>
            <p:cNvSpPr>
              <a:spLocks noEditPoints="1"/>
            </p:cNvSpPr>
            <p:nvPr/>
          </p:nvSpPr>
          <p:spPr bwMode="auto">
            <a:xfrm>
              <a:off x="4643" y="1971"/>
              <a:ext cx="342" cy="343"/>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15" name="Freeform 13"/>
            <p:cNvSpPr>
              <a:spLocks/>
            </p:cNvSpPr>
            <p:nvPr/>
          </p:nvSpPr>
          <p:spPr bwMode="auto">
            <a:xfrm>
              <a:off x="3999" y="1971"/>
              <a:ext cx="224" cy="343"/>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16" name="Freeform 14"/>
            <p:cNvSpPr>
              <a:spLocks/>
            </p:cNvSpPr>
            <p:nvPr/>
          </p:nvSpPr>
          <p:spPr bwMode="auto">
            <a:xfrm>
              <a:off x="3272" y="1587"/>
              <a:ext cx="81" cy="167"/>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17" name="Freeform 15"/>
            <p:cNvSpPr>
              <a:spLocks/>
            </p:cNvSpPr>
            <p:nvPr/>
          </p:nvSpPr>
          <p:spPr bwMode="auto">
            <a:xfrm>
              <a:off x="3500" y="1473"/>
              <a:ext cx="81" cy="28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18" name="Freeform 16"/>
            <p:cNvSpPr>
              <a:spLocks/>
            </p:cNvSpPr>
            <p:nvPr/>
          </p:nvSpPr>
          <p:spPr bwMode="auto">
            <a:xfrm>
              <a:off x="3721" y="1320"/>
              <a:ext cx="81" cy="514"/>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19" name="Freeform 17"/>
            <p:cNvSpPr>
              <a:spLocks/>
            </p:cNvSpPr>
            <p:nvPr/>
          </p:nvSpPr>
          <p:spPr bwMode="auto">
            <a:xfrm>
              <a:off x="3949" y="1473"/>
              <a:ext cx="81" cy="28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20" name="Freeform 18"/>
            <p:cNvSpPr>
              <a:spLocks/>
            </p:cNvSpPr>
            <p:nvPr/>
          </p:nvSpPr>
          <p:spPr bwMode="auto">
            <a:xfrm>
              <a:off x="4171" y="1587"/>
              <a:ext cx="87" cy="167"/>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21" name="Freeform 19"/>
            <p:cNvSpPr>
              <a:spLocks/>
            </p:cNvSpPr>
            <p:nvPr/>
          </p:nvSpPr>
          <p:spPr bwMode="auto">
            <a:xfrm>
              <a:off x="4399" y="1473"/>
              <a:ext cx="81" cy="28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22" name="Freeform 20"/>
            <p:cNvSpPr>
              <a:spLocks/>
            </p:cNvSpPr>
            <p:nvPr/>
          </p:nvSpPr>
          <p:spPr bwMode="auto">
            <a:xfrm>
              <a:off x="4625" y="1320"/>
              <a:ext cx="83" cy="514"/>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23" name="Freeform 21"/>
            <p:cNvSpPr>
              <a:spLocks/>
            </p:cNvSpPr>
            <p:nvPr/>
          </p:nvSpPr>
          <p:spPr bwMode="auto">
            <a:xfrm>
              <a:off x="4848" y="1473"/>
              <a:ext cx="81" cy="281"/>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sp>
          <p:nvSpPr>
            <p:cNvPr id="24" name="Freeform 22"/>
            <p:cNvSpPr>
              <a:spLocks/>
            </p:cNvSpPr>
            <p:nvPr/>
          </p:nvSpPr>
          <p:spPr bwMode="auto">
            <a:xfrm>
              <a:off x="5074" y="1587"/>
              <a:ext cx="83" cy="167"/>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pPr algn="ctr" eaLnBrk="0" hangingPunct="0">
                <a:lnSpc>
                  <a:spcPct val="90000"/>
                </a:lnSpc>
                <a:defRPr/>
              </a:pPr>
              <a:endParaRPr lang="en-US" sz="2400" b="1">
                <a:solidFill>
                  <a:srgbClr val="000000"/>
                </a:solidFill>
              </a:endParaRPr>
            </a:p>
          </p:txBody>
        </p:sp>
      </p:grpSp>
      <p:sp>
        <p:nvSpPr>
          <p:cNvPr id="862231" name="Rectangle 23"/>
          <p:cNvSpPr>
            <a:spLocks noGrp="1" noChangeArrowheads="1"/>
          </p:cNvSpPr>
          <p:nvPr>
            <p:ph type="ctrTitle"/>
          </p:nvPr>
        </p:nvSpPr>
        <p:spPr bwMode="white">
          <a:xfrm>
            <a:off x="650875" y="2676525"/>
            <a:ext cx="3768725" cy="830263"/>
          </a:xfrm>
          <a:ln/>
        </p:spPr>
        <p:txBody>
          <a:bodyPr anchor="ctr"/>
          <a:lstStyle>
            <a:lvl1pPr>
              <a:defRPr sz="2600" b="0">
                <a:solidFill>
                  <a:srgbClr val="FFFFFF"/>
                </a:solidFill>
              </a:defRPr>
            </a:lvl1pPr>
          </a:lstStyle>
          <a:p>
            <a:r>
              <a:rPr lang="en-US"/>
              <a:t>Click to edit Master title style</a:t>
            </a:r>
          </a:p>
        </p:txBody>
      </p:sp>
      <p:sp>
        <p:nvSpPr>
          <p:cNvPr id="862232" name="Rectangle 24"/>
          <p:cNvSpPr>
            <a:spLocks noGrp="1" noChangeArrowheads="1"/>
          </p:cNvSpPr>
          <p:nvPr>
            <p:ph type="subTitle" idx="1"/>
          </p:nvPr>
        </p:nvSpPr>
        <p:spPr>
          <a:xfrm>
            <a:off x="650875" y="4733925"/>
            <a:ext cx="6940550" cy="419100"/>
          </a:xfrm>
          <a:ln/>
        </p:spPr>
        <p:txBody>
          <a:bodyPr/>
          <a:lstStyle>
            <a:lvl1pPr marL="0" indent="0">
              <a:lnSpc>
                <a:spcPct val="90000"/>
              </a:lnSpc>
              <a:buFont typeface="Wingdings" pitchFamily="2" charset="2"/>
              <a:buNone/>
              <a:defRPr sz="2000" b="1">
                <a:solidFill>
                  <a:schemeClr val="bg2"/>
                </a:solidFill>
              </a:defRPr>
            </a:lvl1pPr>
          </a:lstStyle>
          <a:p>
            <a:r>
              <a:rPr lang="en-US"/>
              <a:t>Click to edit Master subtitle style</a:t>
            </a:r>
          </a:p>
        </p:txBody>
      </p:sp>
    </p:spTree>
    <p:extLst>
      <p:ext uri="{BB962C8B-B14F-4D97-AF65-F5344CB8AC3E}">
        <p14:creationId xmlns:p14="http://schemas.microsoft.com/office/powerpoint/2010/main" val="2766819600"/>
      </p:ext>
    </p:extLst>
  </p:cSld>
  <p:clrMapOvr>
    <a:masterClrMapping/>
  </p:clrMapOvr>
  <p:transition>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2980877"/>
      </p:ext>
    </p:extLst>
  </p:cSld>
  <p:clrMapOvr>
    <a:masterClrMapping/>
  </p:clrMapOvr>
  <p:transition>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0778107"/>
      </p:ext>
    </p:extLst>
  </p:cSld>
  <p:clrMapOvr>
    <a:masterClrMapping/>
  </p:clrMapOvr>
  <p:transition>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5638" y="1781175"/>
            <a:ext cx="3894137"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2175" y="1781175"/>
            <a:ext cx="3894138" cy="3571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339112"/>
      </p:ext>
    </p:extLst>
  </p:cSld>
  <p:clrMapOvr>
    <a:masterClrMapping/>
  </p:clrMapOvr>
  <p:transition>
    <p:wipe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49716"/>
      </p:ext>
    </p:extLst>
  </p:cSld>
  <p:clrMapOvr>
    <a:masterClrMapping/>
  </p:clrMapOvr>
  <p:transition>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95917961"/>
      </p:ext>
    </p:extLst>
  </p:cSld>
  <p:clrMapOvr>
    <a:masterClrMapping/>
  </p:clrMapOvr>
  <p:transition>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124245"/>
      </p:ext>
    </p:extLst>
  </p:cSld>
  <p:clrMapOvr>
    <a:masterClrMapping/>
  </p:clrMapOvr>
  <p:transition>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0846824"/>
      </p:ext>
    </p:extLst>
  </p:cSld>
  <p:clrMapOvr>
    <a:masterClrMapping/>
  </p:clrMapOvr>
  <p:transition>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4451438"/>
      </p:ext>
    </p:extLst>
  </p:cSld>
  <p:clrMapOvr>
    <a:masterClrMapping/>
  </p:clrMapOvr>
  <p:transition>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0106586"/>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26"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0" name="Rounded Rectangle 29"/>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Rounded Rectangle 30"/>
          <p:cNvSpPr/>
          <p:nvPr userDrawn="1"/>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2" name="Rounded Rectangle 31"/>
          <p:cNvSpPr/>
          <p:nvPr userDrawn="1"/>
        </p:nvSpPr>
        <p:spPr>
          <a:xfrm>
            <a:off x="6585484"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userDrawn="1"/>
        </p:nvSpPr>
        <p:spPr>
          <a:xfrm>
            <a:off x="8105452"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4" name="Rounded Rectangle 33"/>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grpSp>
      <p:sp>
        <p:nvSpPr>
          <p:cNvPr id="3" name="Subtitle 2"/>
          <p:cNvSpPr>
            <a:spLocks noGrp="1"/>
          </p:cNvSpPr>
          <p:nvPr>
            <p:ph type="subTitle" idx="1" hasCustomPrompt="1"/>
          </p:nvPr>
        </p:nvSpPr>
        <p:spPr>
          <a:xfrm>
            <a:off x="236383" y="4464070"/>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63"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CiscoSans ExtraLight"/>
              </a:rPr>
              <a:pPr algn="r" defTabSz="814388" fontAlgn="auto">
                <a:spcBef>
                  <a:spcPts val="0"/>
                </a:spcBef>
                <a:spcAft>
                  <a:spcPts val="0"/>
                </a:spcAft>
              </a:pPr>
              <a:t>‹#›</a:t>
            </a:fld>
            <a:endParaRPr lang="en-US" sz="600" dirty="0">
              <a:solidFill>
                <a:srgbClr val="FFFFFF"/>
              </a:solidFill>
              <a:latin typeface="CiscoSans ExtraLight"/>
            </a:endParaRPr>
          </a:p>
        </p:txBody>
      </p:sp>
      <p:sp>
        <p:nvSpPr>
          <p:cNvPr id="35"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CiscoSans ExtraLight"/>
              </a:rPr>
              <a:t>© 2010 Cisco and/or its affiliates. All rights reserved.</a:t>
            </a:r>
            <a:endParaRPr lang="en-US" sz="600" dirty="0">
              <a:solidFill>
                <a:srgbClr val="FFFFFF"/>
              </a:solidFill>
              <a:latin typeface="CiscoSans ExtraLight"/>
            </a:endParaRPr>
          </a:p>
        </p:txBody>
      </p:sp>
      <p:sp>
        <p:nvSpPr>
          <p:cNvPr id="36"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1131175651"/>
      </p:ext>
    </p:extLst>
  </p:cSld>
  <p:clrMapOvr>
    <a:masterClrMapping/>
  </p:clrMapOvr>
  <p:transition>
    <p:wipe dir="r"/>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5925" y="457200"/>
            <a:ext cx="2035175" cy="4895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5638" y="457200"/>
            <a:ext cx="5957887" cy="4895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3121990"/>
      </p:ext>
    </p:extLst>
  </p:cSld>
  <p:clrMapOvr>
    <a:masterClrMapping/>
  </p:clrMapOvr>
  <p:transition>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Segue Option 5">
    <p:spTree>
      <p:nvGrpSpPr>
        <p:cNvPr id="1" name=""/>
        <p:cNvGrpSpPr/>
        <p:nvPr/>
      </p:nvGrpSpPr>
      <p:grpSpPr>
        <a:xfrm>
          <a:off x="0" y="0"/>
          <a:ext cx="0" cy="0"/>
          <a:chOff x="0" y="0"/>
          <a:chExt cx="0" cy="0"/>
        </a:xfrm>
      </p:grpSpPr>
      <p:sp>
        <p:nvSpPr>
          <p:cNvPr id="2" name="Rectangle 4"/>
          <p:cNvSpPr>
            <a:spLocks noChangeArrowheads="1"/>
          </p:cNvSpPr>
          <p:nvPr userDrawn="1"/>
        </p:nvSpPr>
        <p:spPr bwMode="ltGray">
          <a:xfrm>
            <a:off x="2206625" y="6634163"/>
            <a:ext cx="2041525" cy="190500"/>
          </a:xfrm>
          <a:prstGeom prst="rect">
            <a:avLst/>
          </a:prstGeom>
          <a:noFill/>
          <a:ln w="9525">
            <a:noFill/>
            <a:miter lim="800000"/>
            <a:headEnd/>
            <a:tailEnd/>
          </a:ln>
          <a:effectLst/>
        </p:spPr>
        <p:txBody>
          <a:bodyPr wrap="none" lIns="82124" tIns="41061" rIns="82124" bIns="41061" anchor="b" anchorCtr="1">
            <a:spAutoFit/>
          </a:bodyPr>
          <a:lstStyle/>
          <a:p>
            <a:pPr defTabSz="814388">
              <a:defRPr/>
            </a:pPr>
            <a:r>
              <a:rPr lang="en-US" sz="700" b="1" dirty="0">
                <a:solidFill>
                  <a:srgbClr val="8E8E95"/>
                </a:solidFill>
              </a:rPr>
              <a:t>© 2010 Cisco Systems, Inc. All rights reserved.</a:t>
            </a:r>
          </a:p>
        </p:txBody>
      </p:sp>
      <p:sp>
        <p:nvSpPr>
          <p:cNvPr id="3" name="Rectangle 5"/>
          <p:cNvSpPr>
            <a:spLocks noChangeArrowheads="1"/>
          </p:cNvSpPr>
          <p:nvPr userDrawn="1"/>
        </p:nvSpPr>
        <p:spPr bwMode="ltGray">
          <a:xfrm>
            <a:off x="4546600" y="6634163"/>
            <a:ext cx="877888" cy="188912"/>
          </a:xfrm>
          <a:prstGeom prst="rect">
            <a:avLst/>
          </a:prstGeom>
          <a:noFill/>
          <a:ln w="9525">
            <a:noFill/>
            <a:miter lim="800000"/>
            <a:headEnd/>
            <a:tailEnd/>
          </a:ln>
          <a:effectLst/>
        </p:spPr>
        <p:txBody>
          <a:bodyPr wrap="none" lIns="82124" tIns="41061" rIns="82124" bIns="41061" anchor="b">
            <a:spAutoFit/>
          </a:bodyPr>
          <a:lstStyle/>
          <a:p>
            <a:pPr algn="r" defTabSz="814388">
              <a:defRPr/>
            </a:pPr>
            <a:r>
              <a:rPr lang="en-US" sz="700" b="1" dirty="0">
                <a:solidFill>
                  <a:srgbClr val="8E8E95"/>
                </a:solidFill>
              </a:rPr>
              <a:t>Cisco Confidential</a:t>
            </a:r>
          </a:p>
        </p:txBody>
      </p:sp>
      <p:sp>
        <p:nvSpPr>
          <p:cNvPr id="4" name="Rectangle 6"/>
          <p:cNvSpPr>
            <a:spLocks noChangeArrowheads="1"/>
          </p:cNvSpPr>
          <p:nvPr userDrawn="1"/>
        </p:nvSpPr>
        <p:spPr bwMode="ltGray">
          <a:xfrm>
            <a:off x="360363" y="6634163"/>
            <a:ext cx="2147887" cy="190500"/>
          </a:xfrm>
          <a:prstGeom prst="rect">
            <a:avLst/>
          </a:prstGeom>
          <a:noFill/>
          <a:ln w="9525">
            <a:noFill/>
            <a:miter lim="800000"/>
            <a:headEnd/>
            <a:tailEnd/>
          </a:ln>
          <a:effectLst/>
        </p:spPr>
        <p:txBody>
          <a:bodyPr lIns="82124" tIns="41061" rIns="82124" bIns="41061" anchor="b">
            <a:spAutoFit/>
          </a:bodyPr>
          <a:lstStyle/>
          <a:p>
            <a:pPr defTabSz="814388">
              <a:defRPr/>
            </a:pPr>
            <a:r>
              <a:rPr lang="en-US" sz="700" b="1" dirty="0">
                <a:solidFill>
                  <a:srgbClr val="8E8E95"/>
                </a:solidFill>
              </a:rPr>
              <a:t>Education Campaign</a:t>
            </a:r>
          </a:p>
        </p:txBody>
      </p:sp>
      <p:sp>
        <p:nvSpPr>
          <p:cNvPr id="5" name="Rectangle 7"/>
          <p:cNvSpPr>
            <a:spLocks noChangeArrowheads="1"/>
          </p:cNvSpPr>
          <p:nvPr userDrawn="1"/>
        </p:nvSpPr>
        <p:spPr bwMode="ltGray">
          <a:xfrm>
            <a:off x="859631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a:defRPr/>
            </a:pPr>
            <a:fld id="{F8E32D15-60E3-4D9D-8486-33E3A3E82355}" type="slidenum">
              <a:rPr lang="en-US" sz="1000" b="1">
                <a:solidFill>
                  <a:srgbClr val="8E8E95"/>
                </a:solidFill>
              </a:rPr>
              <a:pPr algn="r" defTabSz="814388">
                <a:defRPr/>
              </a:pPr>
              <a:t>‹#›</a:t>
            </a:fld>
            <a:endParaRPr lang="en-US" sz="1000" b="1" dirty="0">
              <a:solidFill>
                <a:srgbClr val="8E8E95"/>
              </a:solidFill>
            </a:endParaRPr>
          </a:p>
        </p:txBody>
      </p:sp>
    </p:spTree>
    <p:extLst>
      <p:ext uri="{BB962C8B-B14F-4D97-AF65-F5344CB8AC3E}">
        <p14:creationId xmlns:p14="http://schemas.microsoft.com/office/powerpoint/2010/main" val="3060101215"/>
      </p:ext>
    </p:extLst>
  </p:cSld>
  <p:clrMapOvr>
    <a:masterClrMapping/>
  </p:clrMapOvr>
  <p:transition>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6"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7" name="Rectangle 5"/>
          <p:cNvSpPr>
            <a:spLocks noChangeArrowheads="1"/>
          </p:cNvSpPr>
          <p:nvPr userDrawn="1"/>
        </p:nvSpPr>
        <p:spPr bwMode="ltGray">
          <a:xfrm>
            <a:off x="809545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8" name="Rectangle 7"/>
          <p:cNvSpPr>
            <a:spLocks noChangeArrowheads="1"/>
          </p:cNvSpPr>
          <p:nvPr userDrawn="1"/>
        </p:nvSpPr>
        <p:spPr bwMode="ltGray">
          <a:xfrm>
            <a:off x="871681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E910A7FA-1D85-0844-A76E-2EB6BCBE871F}"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grpSp>
        <p:nvGrpSpPr>
          <p:cNvPr id="4" name="Group 5"/>
          <p:cNvGrpSpPr>
            <a:grpSpLocks/>
          </p:cNvGrpSpPr>
          <p:nvPr userDrawn="1"/>
        </p:nvGrpSpPr>
        <p:grpSpPr bwMode="auto">
          <a:xfrm>
            <a:off x="8173388" y="431801"/>
            <a:ext cx="631196" cy="447675"/>
            <a:chOff x="384" y="331"/>
            <a:chExt cx="912" cy="485"/>
          </a:xfrm>
        </p:grpSpPr>
        <p:sp>
          <p:nvSpPr>
            <p:cNvPr id="10"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a:solidFill>
                  <a:srgbClr val="FFFFFF"/>
                </a:solidFill>
              </a:endParaRPr>
            </a:p>
          </p:txBody>
        </p:sp>
        <p:sp>
          <p:nvSpPr>
            <p:cNvPr id="11" name="Rectangle 7"/>
            <p:cNvSpPr>
              <a:spLocks noChangeArrowheads="1"/>
            </p:cNvSpPr>
            <p:nvPr/>
          </p:nvSpPr>
          <p:spPr bwMode="invGray">
            <a:xfrm>
              <a:off x="640" y="653"/>
              <a:ext cx="41" cy="158"/>
            </a:xfrm>
            <a:prstGeom prst="rect">
              <a:avLst/>
            </a:prstGeom>
            <a:solidFill>
              <a:srgbClr val="FFFFFF"/>
            </a:solidFill>
            <a:ln w="9525">
              <a:noFill/>
              <a:miter lim="800000"/>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2" name="Freeform 8"/>
            <p:cNvSpPr>
              <a:spLocks/>
            </p:cNvSpPr>
            <p:nvPr/>
          </p:nvSpPr>
          <p:spPr bwMode="invGray">
            <a:xfrm>
              <a:off x="881" y="647"/>
              <a:ext cx="120" cy="16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3" name="Freeform 9"/>
            <p:cNvSpPr>
              <a:spLocks/>
            </p:cNvSpPr>
            <p:nvPr/>
          </p:nvSpPr>
          <p:spPr bwMode="invGray">
            <a:xfrm>
              <a:off x="467" y="647"/>
              <a:ext cx="120" cy="16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4" name="Freeform 10"/>
            <p:cNvSpPr>
              <a:spLocks noEditPoints="1"/>
            </p:cNvSpPr>
            <p:nvPr/>
          </p:nvSpPr>
          <p:spPr bwMode="invGray">
            <a:xfrm>
              <a:off x="1046" y="647"/>
              <a:ext cx="165" cy="16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5" name="Freeform 11"/>
            <p:cNvSpPr>
              <a:spLocks/>
            </p:cNvSpPr>
            <p:nvPr/>
          </p:nvSpPr>
          <p:spPr bwMode="invGray">
            <a:xfrm>
              <a:off x="735" y="647"/>
              <a:ext cx="108" cy="16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6" name="Freeform 12"/>
            <p:cNvSpPr>
              <a:spLocks/>
            </p:cNvSpPr>
            <p:nvPr/>
          </p:nvSpPr>
          <p:spPr bwMode="invGray">
            <a:xfrm>
              <a:off x="384" y="462"/>
              <a:ext cx="40"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7" name="Freeform 13"/>
            <p:cNvSpPr>
              <a:spLocks/>
            </p:cNvSpPr>
            <p:nvPr/>
          </p:nvSpPr>
          <p:spPr bwMode="invGray">
            <a:xfrm>
              <a:off x="494"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8" name="Freeform 14"/>
            <p:cNvSpPr>
              <a:spLocks/>
            </p:cNvSpPr>
            <p:nvPr/>
          </p:nvSpPr>
          <p:spPr bwMode="invGray">
            <a:xfrm>
              <a:off x="601" y="333"/>
              <a:ext cx="40"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9" name="Freeform 15"/>
            <p:cNvSpPr>
              <a:spLocks/>
            </p:cNvSpPr>
            <p:nvPr/>
          </p:nvSpPr>
          <p:spPr bwMode="invGray">
            <a:xfrm>
              <a:off x="711"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0" name="Freeform 16"/>
            <p:cNvSpPr>
              <a:spLocks/>
            </p:cNvSpPr>
            <p:nvPr/>
          </p:nvSpPr>
          <p:spPr bwMode="invGray">
            <a:xfrm>
              <a:off x="818" y="462"/>
              <a:ext cx="43"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1" name="Freeform 17"/>
            <p:cNvSpPr>
              <a:spLocks/>
            </p:cNvSpPr>
            <p:nvPr/>
          </p:nvSpPr>
          <p:spPr bwMode="invGray">
            <a:xfrm>
              <a:off x="928"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2" name="Freeform 18"/>
            <p:cNvSpPr>
              <a:spLocks/>
            </p:cNvSpPr>
            <p:nvPr/>
          </p:nvSpPr>
          <p:spPr bwMode="invGray">
            <a:xfrm>
              <a:off x="1036" y="333"/>
              <a:ext cx="41"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3" name="Freeform 19"/>
            <p:cNvSpPr>
              <a:spLocks/>
            </p:cNvSpPr>
            <p:nvPr/>
          </p:nvSpPr>
          <p:spPr bwMode="invGray">
            <a:xfrm>
              <a:off x="1145"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4" name="Freeform 20"/>
            <p:cNvSpPr>
              <a:spLocks/>
            </p:cNvSpPr>
            <p:nvPr/>
          </p:nvSpPr>
          <p:spPr bwMode="invGray">
            <a:xfrm>
              <a:off x="1255"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grpSp>
      <p:sp>
        <p:nvSpPr>
          <p:cNvPr id="25" name="Rectangle 7"/>
          <p:cNvSpPr>
            <a:spLocks noChangeArrowheads="1"/>
          </p:cNvSpPr>
          <p:nvPr userDrawn="1"/>
        </p:nvSpPr>
        <p:spPr bwMode="ltGray">
          <a:xfrm>
            <a:off x="871800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4829FF1-0958-3044-8F8D-4FC16B3C84ED}"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26"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2" name="Title 1"/>
          <p:cNvSpPr>
            <a:spLocks noGrp="1"/>
          </p:cNvSpPr>
          <p:nvPr>
            <p:ph type="ctrTitle"/>
          </p:nvPr>
        </p:nvSpPr>
        <p:spPr>
          <a:xfrm>
            <a:off x="221393" y="1236691"/>
            <a:ext cx="8112125" cy="2918779"/>
          </a:xfrm>
        </p:spPr>
        <p:txBody>
          <a:bodyPr/>
          <a:lstStyle>
            <a:lvl1pPr>
              <a:lnSpc>
                <a:spcPct val="90000"/>
              </a:lnSpc>
              <a:defRPr sz="4051" b="0" spc="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70"/>
            <a:ext cx="8112126" cy="384175"/>
          </a:xfrm>
        </p:spPr>
        <p:txBody>
          <a:bodyPr anchor="b">
            <a:noAutofit/>
          </a:bodyPr>
          <a:lstStyle>
            <a:lvl1pPr marL="0" indent="0" algn="l">
              <a:buNone/>
              <a:defRPr sz="1500" b="0">
                <a:solidFill>
                  <a:schemeClr val="bg1"/>
                </a:solidFill>
                <a:latin typeface="+mj-lt"/>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dirty="0"/>
          </a:p>
        </p:txBody>
      </p:sp>
      <p:sp>
        <p:nvSpPr>
          <p:cNvPr id="39" name="Text Placeholder 38"/>
          <p:cNvSpPr>
            <a:spLocks noGrp="1"/>
          </p:cNvSpPr>
          <p:nvPr>
            <p:ph type="body" sz="quarter" idx="10"/>
          </p:nvPr>
        </p:nvSpPr>
        <p:spPr>
          <a:xfrm>
            <a:off x="235805" y="4782758"/>
            <a:ext cx="8112650" cy="384175"/>
          </a:xfrm>
        </p:spPr>
        <p:txBody>
          <a:bodyPr/>
          <a:lstStyle>
            <a:lvl1pPr marL="0" indent="0">
              <a:buFontTx/>
              <a:buNone/>
              <a:defRPr lang="en-US" sz="1350" kern="1200" dirty="0" smtClean="0">
                <a:solidFill>
                  <a:schemeClr val="bg1"/>
                </a:solidFill>
                <a:latin typeface="+mj-lt"/>
                <a:ea typeface="+mn-ea"/>
                <a:cs typeface="+mn-cs"/>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41" name="Text Placeholder 40"/>
          <p:cNvSpPr>
            <a:spLocks noGrp="1"/>
          </p:cNvSpPr>
          <p:nvPr>
            <p:ph type="body" sz="quarter" idx="11"/>
          </p:nvPr>
        </p:nvSpPr>
        <p:spPr>
          <a:xfrm>
            <a:off x="235805" y="5273252"/>
            <a:ext cx="8112650" cy="384175"/>
          </a:xfrm>
        </p:spPr>
        <p:txBody>
          <a:bodyPr/>
          <a:lstStyle>
            <a:lvl1pPr marL="0" indent="0">
              <a:buFontTx/>
              <a:buNone/>
              <a:defRPr lang="en-US" sz="1050" kern="1200" dirty="0" smtClean="0">
                <a:solidFill>
                  <a:schemeClr val="bg1"/>
                </a:solidFill>
                <a:latin typeface="+mj-lt"/>
                <a:ea typeface="+mn-ea"/>
                <a:cs typeface="+mn-cs"/>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pic>
        <p:nvPicPr>
          <p:cNvPr id="30" name="Picture 1061" descr="CClogo-2738blue-RGB"/>
          <p:cNvPicPr>
            <a:picLocks noChangeAspect="1" noChangeArrowheads="1"/>
          </p:cNvPicPr>
          <p:nvPr userDrawn="1"/>
        </p:nvPicPr>
        <p:blipFill>
          <a:blip r:embed="rId3"/>
          <a:srcRect/>
          <a:stretch>
            <a:fillRect/>
          </a:stretch>
        </p:blipFill>
        <p:spPr bwMode="auto">
          <a:xfrm>
            <a:off x="226278" y="425451"/>
            <a:ext cx="2000771" cy="885825"/>
          </a:xfrm>
          <a:prstGeom prst="rect">
            <a:avLst/>
          </a:prstGeom>
          <a:noFill/>
        </p:spPr>
      </p:pic>
    </p:spTree>
    <p:extLst>
      <p:ext uri="{BB962C8B-B14F-4D97-AF65-F5344CB8AC3E}">
        <p14:creationId xmlns:p14="http://schemas.microsoft.com/office/powerpoint/2010/main" val="3664161832"/>
      </p:ext>
    </p:extLst>
  </p:cSld>
  <p:clrMapOvr>
    <a:masterClrMapping/>
  </p:clrMapOvr>
  <p:transition>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s">
    <p:spTree>
      <p:nvGrpSpPr>
        <p:cNvPr id="1" name=""/>
        <p:cNvGrpSpPr/>
        <p:nvPr/>
      </p:nvGrpSpPr>
      <p:grpSpPr>
        <a:xfrm>
          <a:off x="0" y="0"/>
          <a:ext cx="0" cy="0"/>
          <a:chOff x="0" y="0"/>
          <a:chExt cx="0" cy="0"/>
        </a:xfrm>
      </p:grpSpPr>
      <p:pic>
        <p:nvPicPr>
          <p:cNvPr id="33" name="Picture 32"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6"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7" name="Rectangle 5"/>
          <p:cNvSpPr>
            <a:spLocks noChangeArrowheads="1"/>
          </p:cNvSpPr>
          <p:nvPr userDrawn="1"/>
        </p:nvSpPr>
        <p:spPr bwMode="ltGray">
          <a:xfrm>
            <a:off x="809545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8" name="Rectangle 7"/>
          <p:cNvSpPr>
            <a:spLocks noChangeArrowheads="1"/>
          </p:cNvSpPr>
          <p:nvPr userDrawn="1"/>
        </p:nvSpPr>
        <p:spPr bwMode="ltGray">
          <a:xfrm>
            <a:off x="871681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E910A7FA-1D85-0844-A76E-2EB6BCBE871F}"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grpSp>
        <p:nvGrpSpPr>
          <p:cNvPr id="4" name="Group 5"/>
          <p:cNvGrpSpPr>
            <a:grpSpLocks/>
          </p:cNvGrpSpPr>
          <p:nvPr userDrawn="1"/>
        </p:nvGrpSpPr>
        <p:grpSpPr bwMode="auto">
          <a:xfrm>
            <a:off x="8173388" y="431801"/>
            <a:ext cx="631196" cy="447675"/>
            <a:chOff x="384" y="331"/>
            <a:chExt cx="912" cy="485"/>
          </a:xfrm>
        </p:grpSpPr>
        <p:sp>
          <p:nvSpPr>
            <p:cNvPr id="10"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a:solidFill>
                  <a:srgbClr val="FFFFFF"/>
                </a:solidFill>
              </a:endParaRPr>
            </a:p>
          </p:txBody>
        </p:sp>
        <p:sp>
          <p:nvSpPr>
            <p:cNvPr id="11" name="Rectangle 7"/>
            <p:cNvSpPr>
              <a:spLocks noChangeArrowheads="1"/>
            </p:cNvSpPr>
            <p:nvPr/>
          </p:nvSpPr>
          <p:spPr bwMode="invGray">
            <a:xfrm>
              <a:off x="640" y="653"/>
              <a:ext cx="41" cy="158"/>
            </a:xfrm>
            <a:prstGeom prst="rect">
              <a:avLst/>
            </a:prstGeom>
            <a:solidFill>
              <a:srgbClr val="FFFFFF"/>
            </a:solidFill>
            <a:ln w="9525">
              <a:noFill/>
              <a:miter lim="800000"/>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2" name="Freeform 8"/>
            <p:cNvSpPr>
              <a:spLocks/>
            </p:cNvSpPr>
            <p:nvPr/>
          </p:nvSpPr>
          <p:spPr bwMode="invGray">
            <a:xfrm>
              <a:off x="881" y="647"/>
              <a:ext cx="120" cy="16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3" name="Freeform 9"/>
            <p:cNvSpPr>
              <a:spLocks/>
            </p:cNvSpPr>
            <p:nvPr/>
          </p:nvSpPr>
          <p:spPr bwMode="invGray">
            <a:xfrm>
              <a:off x="467" y="647"/>
              <a:ext cx="120" cy="16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4" name="Freeform 10"/>
            <p:cNvSpPr>
              <a:spLocks noEditPoints="1"/>
            </p:cNvSpPr>
            <p:nvPr/>
          </p:nvSpPr>
          <p:spPr bwMode="invGray">
            <a:xfrm>
              <a:off x="1046" y="647"/>
              <a:ext cx="165" cy="16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5" name="Freeform 11"/>
            <p:cNvSpPr>
              <a:spLocks/>
            </p:cNvSpPr>
            <p:nvPr/>
          </p:nvSpPr>
          <p:spPr bwMode="invGray">
            <a:xfrm>
              <a:off x="735" y="647"/>
              <a:ext cx="108" cy="16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6" name="Freeform 12"/>
            <p:cNvSpPr>
              <a:spLocks/>
            </p:cNvSpPr>
            <p:nvPr/>
          </p:nvSpPr>
          <p:spPr bwMode="invGray">
            <a:xfrm>
              <a:off x="384" y="462"/>
              <a:ext cx="40"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7" name="Freeform 13"/>
            <p:cNvSpPr>
              <a:spLocks/>
            </p:cNvSpPr>
            <p:nvPr/>
          </p:nvSpPr>
          <p:spPr bwMode="invGray">
            <a:xfrm>
              <a:off x="494"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8" name="Freeform 14"/>
            <p:cNvSpPr>
              <a:spLocks/>
            </p:cNvSpPr>
            <p:nvPr/>
          </p:nvSpPr>
          <p:spPr bwMode="invGray">
            <a:xfrm>
              <a:off x="601" y="333"/>
              <a:ext cx="40"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9" name="Freeform 15"/>
            <p:cNvSpPr>
              <a:spLocks/>
            </p:cNvSpPr>
            <p:nvPr/>
          </p:nvSpPr>
          <p:spPr bwMode="invGray">
            <a:xfrm>
              <a:off x="711"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0" name="Freeform 16"/>
            <p:cNvSpPr>
              <a:spLocks/>
            </p:cNvSpPr>
            <p:nvPr/>
          </p:nvSpPr>
          <p:spPr bwMode="invGray">
            <a:xfrm>
              <a:off x="818" y="462"/>
              <a:ext cx="43"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1" name="Freeform 17"/>
            <p:cNvSpPr>
              <a:spLocks/>
            </p:cNvSpPr>
            <p:nvPr/>
          </p:nvSpPr>
          <p:spPr bwMode="invGray">
            <a:xfrm>
              <a:off x="928"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2" name="Freeform 18"/>
            <p:cNvSpPr>
              <a:spLocks/>
            </p:cNvSpPr>
            <p:nvPr/>
          </p:nvSpPr>
          <p:spPr bwMode="invGray">
            <a:xfrm>
              <a:off x="1036" y="333"/>
              <a:ext cx="41"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3" name="Freeform 19"/>
            <p:cNvSpPr>
              <a:spLocks/>
            </p:cNvSpPr>
            <p:nvPr/>
          </p:nvSpPr>
          <p:spPr bwMode="invGray">
            <a:xfrm>
              <a:off x="1145"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4" name="Freeform 20"/>
            <p:cNvSpPr>
              <a:spLocks/>
            </p:cNvSpPr>
            <p:nvPr/>
          </p:nvSpPr>
          <p:spPr bwMode="invGray">
            <a:xfrm>
              <a:off x="1255"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grpSp>
      <p:sp>
        <p:nvSpPr>
          <p:cNvPr id="25" name="Rectangle 7"/>
          <p:cNvSpPr>
            <a:spLocks noChangeArrowheads="1"/>
          </p:cNvSpPr>
          <p:nvPr userDrawn="1"/>
        </p:nvSpPr>
        <p:spPr bwMode="ltGray">
          <a:xfrm>
            <a:off x="871800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4829FF1-0958-3044-8F8D-4FC16B3C84ED}"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26"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pic>
        <p:nvPicPr>
          <p:cNvPr id="31" name="Picture 1061" descr="CClogo-2738blue-RGB"/>
          <p:cNvPicPr>
            <a:picLocks noChangeAspect="1" noChangeArrowheads="1"/>
          </p:cNvPicPr>
          <p:nvPr userDrawn="1"/>
        </p:nvPicPr>
        <p:blipFill>
          <a:blip r:embed="rId3"/>
          <a:srcRect/>
          <a:stretch>
            <a:fillRect/>
          </a:stretch>
        </p:blipFill>
        <p:spPr bwMode="auto">
          <a:xfrm>
            <a:off x="226278" y="425451"/>
            <a:ext cx="2000771" cy="885825"/>
          </a:xfrm>
          <a:prstGeom prst="rect">
            <a:avLst/>
          </a:prstGeom>
          <a:noFill/>
        </p:spPr>
      </p:pic>
      <p:sp>
        <p:nvSpPr>
          <p:cNvPr id="34" name="Rectangle 33"/>
          <p:cNvSpPr/>
          <p:nvPr userDrawn="1"/>
        </p:nvSpPr>
        <p:spPr>
          <a:xfrm>
            <a:off x="5716489" y="0"/>
            <a:ext cx="205793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5" name="Picture Placeholder 5"/>
          <p:cNvSpPr>
            <a:spLocks noGrp="1"/>
          </p:cNvSpPr>
          <p:nvPr>
            <p:ph type="pic" sz="quarter" idx="12" hasCustomPrompt="1"/>
          </p:nvPr>
        </p:nvSpPr>
        <p:spPr>
          <a:xfrm>
            <a:off x="5785087" y="-1"/>
            <a:ext cx="1920740" cy="3594101"/>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
        <p:nvSpPr>
          <p:cNvPr id="36" name="Picture Placeholder 5"/>
          <p:cNvSpPr>
            <a:spLocks noGrp="1"/>
          </p:cNvSpPr>
          <p:nvPr>
            <p:ph type="pic" sz="quarter" idx="13" hasCustomPrompt="1"/>
          </p:nvPr>
        </p:nvSpPr>
        <p:spPr>
          <a:xfrm>
            <a:off x="5785087" y="3708400"/>
            <a:ext cx="1920740" cy="3149600"/>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
        <p:nvSpPr>
          <p:cNvPr id="32" name="Title 1"/>
          <p:cNvSpPr>
            <a:spLocks noGrp="1"/>
          </p:cNvSpPr>
          <p:nvPr>
            <p:ph type="ctrTitle"/>
          </p:nvPr>
        </p:nvSpPr>
        <p:spPr bwMode="auto">
          <a:xfrm>
            <a:off x="221394" y="1236691"/>
            <a:ext cx="4875809" cy="2918779"/>
          </a:xfrm>
        </p:spPr>
        <p:txBody>
          <a:bodyPr/>
          <a:lstStyle>
            <a:lvl1pPr>
              <a:defRPr>
                <a:solidFill>
                  <a:schemeClr val="bg1"/>
                </a:solidFill>
              </a:defRPr>
            </a:lvl1pPr>
          </a:lstStyle>
          <a:p>
            <a:r>
              <a:rPr lang="en-US" smtClean="0"/>
              <a:t>Click to edit Master title style</a:t>
            </a:r>
            <a:endParaRPr sz="2401" dirty="0" smtClean="0"/>
          </a:p>
        </p:txBody>
      </p:sp>
      <p:sp>
        <p:nvSpPr>
          <p:cNvPr id="37" name="Subtitle 2"/>
          <p:cNvSpPr>
            <a:spLocks noGrp="1"/>
          </p:cNvSpPr>
          <p:nvPr>
            <p:ph type="subTitle" idx="1"/>
          </p:nvPr>
        </p:nvSpPr>
        <p:spPr>
          <a:xfrm>
            <a:off x="236383" y="4464070"/>
            <a:ext cx="8112126" cy="384175"/>
          </a:xfrm>
        </p:spPr>
        <p:txBody>
          <a:bodyPr/>
          <a:lstStyle>
            <a:lvl1pPr marL="0" indent="0">
              <a:buNone/>
              <a:defRPr>
                <a:solidFill>
                  <a:schemeClr val="bg1"/>
                </a:solidFill>
              </a:defRPr>
            </a:lvl1pPr>
          </a:lstStyle>
          <a:p>
            <a:pPr>
              <a:buClr>
                <a:schemeClr val="bg1"/>
              </a:buClr>
            </a:pPr>
            <a:r>
              <a:rPr lang="en-US" smtClean="0"/>
              <a:t>Click to edit Master subtitle style</a:t>
            </a:r>
            <a:endParaRPr dirty="0" smtClean="0"/>
          </a:p>
        </p:txBody>
      </p:sp>
      <p:sp>
        <p:nvSpPr>
          <p:cNvPr id="38" name="Text Placeholder 3"/>
          <p:cNvSpPr>
            <a:spLocks noGrp="1"/>
          </p:cNvSpPr>
          <p:nvPr>
            <p:ph type="body" sz="quarter" idx="10"/>
          </p:nvPr>
        </p:nvSpPr>
        <p:spPr>
          <a:xfrm>
            <a:off x="235805" y="4782758"/>
            <a:ext cx="8112650" cy="384175"/>
          </a:xfrm>
        </p:spPr>
        <p:txBody>
          <a:bodyPr/>
          <a:lstStyle>
            <a:lvl1pPr marL="0" indent="0">
              <a:buNone/>
              <a:defRPr>
                <a:solidFill>
                  <a:schemeClr val="bg1"/>
                </a:solidFill>
              </a:defRPr>
            </a:lvl1pPr>
          </a:lstStyle>
          <a:p>
            <a:pPr lvl="0">
              <a:lnSpc>
                <a:spcPct val="85000"/>
              </a:lnSpc>
              <a:buClr>
                <a:schemeClr val="bg1"/>
              </a:buClr>
            </a:pPr>
            <a:r>
              <a:rPr lang="en-US" sz="1200" smtClean="0">
                <a:ea typeface="ＭＳ Ｐゴシック" charset="-128"/>
              </a:rPr>
              <a:t>Click to edit Master text styles</a:t>
            </a:r>
          </a:p>
        </p:txBody>
      </p:sp>
      <p:sp>
        <p:nvSpPr>
          <p:cNvPr id="40" name="Text Placeholder 4"/>
          <p:cNvSpPr>
            <a:spLocks noGrp="1"/>
          </p:cNvSpPr>
          <p:nvPr>
            <p:ph type="body" sz="quarter" idx="11"/>
          </p:nvPr>
        </p:nvSpPr>
        <p:spPr>
          <a:xfrm>
            <a:off x="235805" y="5273252"/>
            <a:ext cx="8112650" cy="384175"/>
          </a:xfrm>
        </p:spPr>
        <p:txBody>
          <a:bodyPr/>
          <a:lstStyle>
            <a:lvl1pPr marL="0" indent="0">
              <a:buNone/>
              <a:defRPr>
                <a:solidFill>
                  <a:schemeClr val="bg1"/>
                </a:solidFill>
              </a:defRPr>
            </a:lvl1pPr>
          </a:lstStyle>
          <a:p>
            <a:pPr lvl="0">
              <a:buClr>
                <a:schemeClr val="bg1"/>
              </a:buClr>
            </a:pPr>
            <a:r>
              <a:rPr lang="en-US" smtClean="0">
                <a:ea typeface="ＭＳ Ｐゴシック" charset="-128"/>
              </a:rPr>
              <a:t>Click to edit Master text styles</a:t>
            </a:r>
          </a:p>
        </p:txBody>
      </p:sp>
    </p:spTree>
    <p:extLst>
      <p:ext uri="{BB962C8B-B14F-4D97-AF65-F5344CB8AC3E}">
        <p14:creationId xmlns:p14="http://schemas.microsoft.com/office/powerpoint/2010/main" val="3783540637"/>
      </p:ext>
    </p:extLst>
  </p:cSld>
  <p:clrMapOvr>
    <a:masterClrMapping/>
  </p:clrMapOvr>
  <p:transition>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_Segue">
    <p:spTree>
      <p:nvGrpSpPr>
        <p:cNvPr id="1" name=""/>
        <p:cNvGrpSpPr/>
        <p:nvPr/>
      </p:nvGrpSpPr>
      <p:grpSpPr>
        <a:xfrm>
          <a:off x="0" y="0"/>
          <a:ext cx="0" cy="0"/>
          <a:chOff x="0" y="0"/>
          <a:chExt cx="0" cy="0"/>
        </a:xfrm>
      </p:grpSpPr>
      <p:pic>
        <p:nvPicPr>
          <p:cNvPr id="9" name="Picture 8"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3"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4" name="Rectangle 5"/>
          <p:cNvSpPr>
            <a:spLocks noChangeArrowheads="1"/>
          </p:cNvSpPr>
          <p:nvPr userDrawn="1"/>
        </p:nvSpPr>
        <p:spPr bwMode="ltGray">
          <a:xfrm>
            <a:off x="8081164"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5" name="Rectangle 7"/>
          <p:cNvSpPr>
            <a:spLocks noChangeArrowheads="1"/>
          </p:cNvSpPr>
          <p:nvPr userDrawn="1"/>
        </p:nvSpPr>
        <p:spPr bwMode="ltGray">
          <a:xfrm>
            <a:off x="8708478"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C89B5777-50D0-0843-8EE1-2C4986692C5F}"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2" name="Title 1"/>
          <p:cNvSpPr>
            <a:spLocks noGrp="1"/>
          </p:cNvSpPr>
          <p:nvPr>
            <p:ph type="ctrTitle"/>
          </p:nvPr>
        </p:nvSpPr>
        <p:spPr>
          <a:xfrm>
            <a:off x="221394" y="1774540"/>
            <a:ext cx="4612215" cy="2407042"/>
          </a:xfrm>
        </p:spPr>
        <p:txBody>
          <a:bodyPr/>
          <a:lstStyle>
            <a:lvl1pPr algn="l" defTabSz="685983" rtl="0" eaLnBrk="1" latinLnBrk="0" hangingPunct="1">
              <a:lnSpc>
                <a:spcPct val="80000"/>
              </a:lnSpc>
              <a:spcBef>
                <a:spcPct val="0"/>
              </a:spcBef>
              <a:buNone/>
              <a:defRPr lang="en-US" sz="4051" b="0" kern="1200" spc="0" baseline="0" dirty="0">
                <a:solidFill>
                  <a:schemeClr val="bg1"/>
                </a:solidFill>
                <a:latin typeface="+mj-lt"/>
                <a:ea typeface="+mj-ea"/>
                <a:cs typeface="+mj-cs"/>
              </a:defRPr>
            </a:lvl1pPr>
          </a:lstStyle>
          <a:p>
            <a:r>
              <a:rPr lang="en-US" smtClean="0"/>
              <a:t>Click to edit Master title style</a:t>
            </a:r>
            <a:endParaRPr lang="en-US" dirty="0"/>
          </a:p>
        </p:txBody>
      </p:sp>
      <p:sp>
        <p:nvSpPr>
          <p:cNvPr id="10" name="Picture Placeholder 5"/>
          <p:cNvSpPr>
            <a:spLocks noGrp="1"/>
          </p:cNvSpPr>
          <p:nvPr>
            <p:ph type="pic" sz="quarter" idx="12" hasCustomPrompt="1"/>
          </p:nvPr>
        </p:nvSpPr>
        <p:spPr>
          <a:xfrm>
            <a:off x="5156273" y="-1"/>
            <a:ext cx="2606719" cy="6858001"/>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Tree>
    <p:extLst>
      <p:ext uri="{BB962C8B-B14F-4D97-AF65-F5344CB8AC3E}">
        <p14:creationId xmlns:p14="http://schemas.microsoft.com/office/powerpoint/2010/main" val="3163221560"/>
      </p:ext>
    </p:extLst>
  </p:cSld>
  <p:clrMapOvr>
    <a:masterClrMapping/>
  </p:clrMapOvr>
  <p:transition>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110"/>
              </a:spcBef>
              <a:buClr>
                <a:schemeClr val="bg1"/>
              </a:buClr>
              <a:tabLst/>
              <a:defRPr sz="1650">
                <a:solidFill>
                  <a:srgbClr val="404040"/>
                </a:solidFill>
                <a:latin typeface="+mj-lt"/>
              </a:defRPr>
            </a:lvl1pPr>
            <a:lvl2pPr>
              <a:lnSpc>
                <a:spcPct val="95000"/>
              </a:lnSpc>
              <a:spcBef>
                <a:spcPts val="450"/>
              </a:spcBef>
              <a:tabLst/>
              <a:defRPr>
                <a:solidFill>
                  <a:srgbClr val="404040"/>
                </a:solidFill>
                <a:latin typeface="+mj-lt"/>
              </a:defRPr>
            </a:lvl2pPr>
            <a:lvl3pPr>
              <a:tabLst/>
              <a:defRPr>
                <a:solidFill>
                  <a:srgbClr val="404040"/>
                </a:solidFill>
                <a:latin typeface="+mj-lt"/>
              </a:defRPr>
            </a:lvl3pPr>
            <a:lvl4pPr>
              <a:tabLst/>
              <a:defRPr>
                <a:solidFill>
                  <a:srgbClr val="404040"/>
                </a:solidFill>
                <a:latin typeface="+mj-lt"/>
              </a:defRPr>
            </a:lvl4pPr>
            <a:lvl5pPr>
              <a:tabLst/>
              <a:defRPr>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198931550"/>
      </p:ext>
    </p:extLst>
  </p:cSld>
  <p:clrMapOvr>
    <a:masterClrMapping/>
  </p:clrMapOvr>
  <p:transition>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339745"/>
            <a:ext cx="4021116" cy="4965700"/>
          </a:xfrm>
        </p:spPr>
        <p:txBody>
          <a:bodyPr>
            <a:noAutofit/>
          </a:bodyPr>
          <a:lstStyle>
            <a:lvl1pPr>
              <a:lnSpc>
                <a:spcPct val="95000"/>
              </a:lnSpc>
              <a:spcBef>
                <a:spcPts val="1110"/>
              </a:spcBef>
              <a:buClr>
                <a:schemeClr val="bg1"/>
              </a:buClr>
              <a:defRPr sz="1350">
                <a:solidFill>
                  <a:srgbClr val="404040"/>
                </a:solidFill>
                <a:latin typeface="+mj-lt"/>
              </a:defRPr>
            </a:lvl1pPr>
            <a:lvl2pPr>
              <a:lnSpc>
                <a:spcPct val="95000"/>
              </a:lnSpc>
              <a:spcBef>
                <a:spcPts val="450"/>
              </a:spcBef>
              <a:defRPr sz="1050">
                <a:solidFill>
                  <a:srgbClr val="404040"/>
                </a:solidFill>
                <a:latin typeface="+mj-lt"/>
              </a:defRPr>
            </a:lvl2pPr>
            <a:lvl3pPr>
              <a:defRPr sz="900">
                <a:solidFill>
                  <a:srgbClr val="404040"/>
                </a:solidFill>
                <a:latin typeface="+mj-lt"/>
              </a:defRPr>
            </a:lvl3pPr>
            <a:lvl4pPr>
              <a:defRPr sz="825">
                <a:solidFill>
                  <a:srgbClr val="404040"/>
                </a:solidFill>
                <a:latin typeface="+mj-lt"/>
              </a:defRPr>
            </a:lvl4pPr>
            <a:lvl5pPr>
              <a:defRPr sz="825">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339745"/>
            <a:ext cx="4222440" cy="4965700"/>
          </a:xfrm>
        </p:spPr>
        <p:txBody>
          <a:bodyPr>
            <a:noAutofit/>
          </a:bodyPr>
          <a:lstStyle>
            <a:lvl1pPr>
              <a:lnSpc>
                <a:spcPct val="95000"/>
              </a:lnSpc>
              <a:spcBef>
                <a:spcPts val="1110"/>
              </a:spcBef>
              <a:buClr>
                <a:schemeClr val="bg1"/>
              </a:buClr>
              <a:defRPr sz="1350">
                <a:solidFill>
                  <a:srgbClr val="404040"/>
                </a:solidFill>
                <a:latin typeface="+mj-lt"/>
              </a:defRPr>
            </a:lvl1pPr>
            <a:lvl2pPr>
              <a:lnSpc>
                <a:spcPct val="95000"/>
              </a:lnSpc>
              <a:spcBef>
                <a:spcPts val="450"/>
              </a:spcBef>
              <a:defRPr sz="1050">
                <a:solidFill>
                  <a:srgbClr val="404040"/>
                </a:solidFill>
                <a:latin typeface="+mj-lt"/>
              </a:defRPr>
            </a:lvl2pPr>
            <a:lvl3pPr>
              <a:defRPr sz="900">
                <a:solidFill>
                  <a:srgbClr val="404040"/>
                </a:solidFill>
                <a:latin typeface="+mj-lt"/>
              </a:defRPr>
            </a:lvl3pPr>
            <a:lvl4pPr>
              <a:defRPr sz="825">
                <a:solidFill>
                  <a:srgbClr val="404040"/>
                </a:solidFill>
                <a:latin typeface="+mj-lt"/>
              </a:defRPr>
            </a:lvl4pPr>
            <a:lvl5pPr>
              <a:defRPr sz="825">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pic>
        <p:nvPicPr>
          <p:cNvPr id="9" name="Picture 8"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35935843"/>
      </p:ext>
    </p:extLst>
  </p:cSld>
  <p:clrMapOvr>
    <a:masterClrMapping/>
  </p:clrMapOvr>
  <p:transition>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1"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011105" cy="4965700"/>
          </a:xfrm>
        </p:spPr>
        <p:txBody>
          <a:bodyPr/>
          <a:lstStyle>
            <a:lvl1pPr>
              <a:lnSpc>
                <a:spcPct val="95000"/>
              </a:lnSpc>
              <a:spcBef>
                <a:spcPts val="1110"/>
              </a:spcBef>
              <a:buClr>
                <a:schemeClr val="bg1"/>
              </a:buClr>
              <a:defRPr sz="1650">
                <a:solidFill>
                  <a:srgbClr val="404040"/>
                </a:solidFill>
                <a:latin typeface="+mj-lt"/>
              </a:defRPr>
            </a:lvl1pPr>
            <a:lvl2pPr>
              <a:lnSpc>
                <a:spcPct val="95000"/>
              </a:lnSpc>
              <a:spcBef>
                <a:spcPts val="450"/>
              </a:spcBef>
              <a:defRPr>
                <a:solidFill>
                  <a:srgbClr val="404040"/>
                </a:solidFill>
                <a:latin typeface="+mj-lt"/>
              </a:defRPr>
            </a:lvl2pPr>
            <a:lvl3pPr>
              <a:defRPr>
                <a:solidFill>
                  <a:srgbClr val="404040"/>
                </a:solidFill>
                <a:latin typeface="+mj-lt"/>
              </a:defRPr>
            </a:lvl3pPr>
            <a:lvl4pPr>
              <a:defRPr>
                <a:solidFill>
                  <a:srgbClr val="404040"/>
                </a:solidFill>
                <a:latin typeface="+mj-lt"/>
              </a:defRPr>
            </a:lvl4pPr>
            <a:lvl5pPr>
              <a:defRPr>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5221224" y="1747685"/>
            <a:ext cx="3236976" cy="646331"/>
          </a:xfrm>
        </p:spPr>
        <p:txBody>
          <a:bodyPr>
            <a:noAutofit/>
          </a:bodyPr>
          <a:lstStyle>
            <a:lvl1pPr marL="85748" indent="-85748" algn="l" defTabSz="685983" rtl="0" eaLnBrk="1" latinLnBrk="0" hangingPunct="1">
              <a:lnSpc>
                <a:spcPct val="80000"/>
              </a:lnSpc>
              <a:spcBef>
                <a:spcPct val="0"/>
              </a:spcBef>
              <a:buNone/>
              <a:defRPr lang="en-US" sz="1500" b="0" kern="1200" spc="0" baseline="0" dirty="0" smtClean="0">
                <a:solidFill>
                  <a:srgbClr val="404040"/>
                </a:solidFill>
                <a:latin typeface="+mj-lt"/>
                <a:ea typeface="+mj-ea"/>
                <a:cs typeface="+mj-cs"/>
              </a:defRPr>
            </a:lvl1pPr>
            <a:lvl2pPr marL="85748" indent="-85748" algn="l" defTabSz="685983" rtl="0" eaLnBrk="1" latinLnBrk="0" hangingPunct="1">
              <a:defRPr lang="en-US" sz="1500" kern="1200" dirty="0" smtClean="0">
                <a:solidFill>
                  <a:schemeClr val="accent2"/>
                </a:solidFill>
                <a:latin typeface="Ciscolight" pitchFamily="2" charset="0"/>
                <a:ea typeface="+mn-ea"/>
                <a:cs typeface="+mn-cs"/>
              </a:defRPr>
            </a:lvl2pPr>
            <a:lvl3pPr marL="85748" indent="-85748" algn="l" defTabSz="685983" rtl="0" eaLnBrk="1" latinLnBrk="0" hangingPunct="1">
              <a:defRPr lang="en-US" sz="1500" kern="1200" dirty="0" smtClean="0">
                <a:solidFill>
                  <a:schemeClr val="accent2"/>
                </a:solidFill>
                <a:latin typeface="Ciscolight" pitchFamily="2" charset="0"/>
                <a:ea typeface="+mn-ea"/>
                <a:cs typeface="+mn-cs"/>
              </a:defRPr>
            </a:lvl3pPr>
            <a:lvl4pPr marL="85748" indent="-85748" algn="l" defTabSz="685983" rtl="0" eaLnBrk="1" latinLnBrk="0" hangingPunct="1">
              <a:defRPr lang="en-US" sz="1500" kern="1200" dirty="0" smtClean="0">
                <a:solidFill>
                  <a:schemeClr val="accent2"/>
                </a:solidFill>
                <a:latin typeface="Ciscolight" pitchFamily="2" charset="0"/>
                <a:ea typeface="+mn-ea"/>
                <a:cs typeface="+mn-cs"/>
              </a:defRPr>
            </a:lvl4pPr>
            <a:lvl5pPr marL="85748" indent="-85748" algn="l" defTabSz="685983"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309475" y="4736592"/>
            <a:ext cx="3237819" cy="338328"/>
          </a:xfrm>
        </p:spPr>
        <p:txBody>
          <a:bodyPr>
            <a:noAutofit/>
          </a:bodyPr>
          <a:lstStyle>
            <a:lvl1pPr marL="0" indent="0">
              <a:buFontTx/>
              <a:buNone/>
              <a:defRPr sz="1200">
                <a:solidFill>
                  <a:srgbClr val="404040"/>
                </a:solidFill>
              </a:defRPr>
            </a:lvl1pPr>
          </a:lstStyle>
          <a:p>
            <a:pPr lvl="0"/>
            <a:r>
              <a:rPr lang="en-US" smtClean="0"/>
              <a:t>Click to edit Master text styles</a:t>
            </a:r>
          </a:p>
        </p:txBody>
      </p:sp>
      <p:pic>
        <p:nvPicPr>
          <p:cNvPr id="8" name="Picture 7"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2825541755"/>
      </p:ext>
    </p:extLst>
  </p:cSld>
  <p:clrMapOvr>
    <a:masterClrMapping/>
  </p:clrMapOvr>
  <p:transition>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229702" y="644652"/>
            <a:ext cx="4123944" cy="838200"/>
          </a:xfrm>
          <a:ln>
            <a:solidFill>
              <a:schemeClr val="bg1">
                <a:lumMod val="50000"/>
              </a:schemeClr>
            </a:solidFill>
          </a:ln>
        </p:spPr>
        <p:txBody>
          <a:bodyPr rtlCol="0" anchor="t"/>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9" name="Text Placeholder 8"/>
          <p:cNvSpPr>
            <a:spLocks noGrp="1"/>
          </p:cNvSpPr>
          <p:nvPr>
            <p:ph type="body" sz="quarter" idx="11"/>
          </p:nvPr>
        </p:nvSpPr>
        <p:spPr>
          <a:xfrm>
            <a:off x="219455" y="1943100"/>
            <a:ext cx="4142232" cy="4526280"/>
          </a:xfrm>
        </p:spPr>
        <p:txBody>
          <a:bodyPr/>
          <a:lstStyle>
            <a:lvl1pPr marL="0" indent="0">
              <a:buNone/>
              <a:defRPr>
                <a:solidFill>
                  <a:schemeClr val="bg1"/>
                </a:solidFill>
                <a:latin typeface="+mj-lt"/>
              </a:defRPr>
            </a:lvl1pPr>
            <a:lvl2pPr marL="476377" indent="-171496">
              <a:buClr>
                <a:schemeClr val="bg1"/>
              </a:buClr>
              <a:buFont typeface="Arial" pitchFamily="34" charset="0"/>
              <a:buChar char="•"/>
              <a:tabLst/>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4818888" y="1943100"/>
            <a:ext cx="4005072" cy="4526280"/>
          </a:xfrm>
        </p:spPr>
        <p:txBody>
          <a:bodyPr/>
          <a:lstStyle>
            <a:lvl1pPr marL="0" indent="0">
              <a:buFontTx/>
              <a:buNone/>
              <a:defRPr>
                <a:solidFill>
                  <a:schemeClr val="bg1"/>
                </a:solidFill>
                <a:latin typeface="+mj-lt"/>
              </a:defRPr>
            </a:lvl1pPr>
            <a:lvl2pPr marL="476377" indent="-171496">
              <a:buClr>
                <a:schemeClr val="bg1"/>
              </a:buClr>
              <a:buFont typeface="Arial" pitchFamily="34" charset="0"/>
              <a:buChar char="•"/>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15"/>
          <p:cNvSpPr>
            <a:spLocks noGrp="1"/>
          </p:cNvSpPr>
          <p:nvPr>
            <p:ph type="body" sz="quarter" idx="13"/>
          </p:nvPr>
        </p:nvSpPr>
        <p:spPr>
          <a:xfrm>
            <a:off x="4822430" y="653796"/>
            <a:ext cx="3896359" cy="841248"/>
          </a:xfrm>
          <a:ln>
            <a:solidFill>
              <a:schemeClr val="bg1">
                <a:lumMod val="50000"/>
              </a:schemeClr>
            </a:solidFill>
          </a:ln>
        </p:spPr>
        <p:txBody>
          <a:bodyPr>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701" b="0" kern="1200" spc="0" baseline="0" dirty="0">
                <a:solidFill>
                  <a:srgbClr val="404040"/>
                </a:solidFill>
                <a:latin typeface="+mj-lt"/>
                <a:ea typeface="+mj-ea"/>
                <a:cs typeface="+mj-cs"/>
              </a:defRPr>
            </a:lvl1pPr>
          </a:lstStyle>
          <a:p>
            <a:pPr lvl="0"/>
            <a:r>
              <a:rPr lang="en-US" smtClean="0"/>
              <a:t>Click to edit Master text styles</a:t>
            </a:r>
          </a:p>
        </p:txBody>
      </p:sp>
      <p:cxnSp>
        <p:nvCxnSpPr>
          <p:cNvPr id="6" name="Straight Connector 5"/>
          <p:cNvCxnSpPr/>
          <p:nvPr userDrawn="1"/>
        </p:nvCxnSpPr>
        <p:spPr>
          <a:xfrm rot="5400000">
            <a:off x="1626771" y="3293732"/>
            <a:ext cx="5740400" cy="119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rot="5400000">
            <a:off x="1693463" y="3547731"/>
            <a:ext cx="5740400" cy="1191"/>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566581614"/>
      </p:ext>
    </p:extLst>
  </p:cSld>
  <p:clrMapOvr>
    <a:masterClrMapping/>
  </p:clrMapOvr>
  <p:transition>
    <p:wipe dir="r"/>
  </p:transition>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2120902"/>
            <a:ext cx="2622550" cy="4391025"/>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2120900"/>
            <a:ext cx="2593975" cy="4362450"/>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2120902"/>
            <a:ext cx="2633662" cy="4333875"/>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19513" y="646684"/>
            <a:ext cx="2668457"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dirty="0" smtClean="0">
                <a:solidFill>
                  <a:srgbClr val="404040"/>
                </a:solidFill>
                <a:latin typeface="+mj-lt"/>
                <a:ea typeface="+mj-ea"/>
                <a:cs typeface="+mj-cs"/>
              </a:defRPr>
            </a:lvl1pPr>
          </a:lstStyle>
          <a:p>
            <a:pPr lvl="0"/>
            <a:r>
              <a:rPr lang="en-US" smtClean="0"/>
              <a:t>Click to edit Master text styles</a:t>
            </a:r>
          </a:p>
        </p:txBody>
      </p:sp>
      <p:sp>
        <p:nvSpPr>
          <p:cNvPr id="22" name="Text Placeholder 17"/>
          <p:cNvSpPr>
            <a:spLocks noGrp="1"/>
          </p:cNvSpPr>
          <p:nvPr>
            <p:ph type="body" sz="quarter" idx="19"/>
          </p:nvPr>
        </p:nvSpPr>
        <p:spPr>
          <a:xfrm>
            <a:off x="3258399" y="646684"/>
            <a:ext cx="2599859"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rgbClr val="404040"/>
                </a:solidFill>
                <a:latin typeface="+mj-lt"/>
                <a:ea typeface="+mj-ea"/>
                <a:cs typeface="+mj-cs"/>
              </a:defRPr>
            </a:lvl1pPr>
          </a:lstStyle>
          <a:p>
            <a:pPr lvl="0"/>
            <a:r>
              <a:rPr lang="en-US" smtClean="0"/>
              <a:t>Click to edit Master text styles</a:t>
            </a:r>
          </a:p>
        </p:txBody>
      </p:sp>
      <p:sp>
        <p:nvSpPr>
          <p:cNvPr id="23" name="Text Placeholder 17"/>
          <p:cNvSpPr>
            <a:spLocks noGrp="1"/>
          </p:cNvSpPr>
          <p:nvPr>
            <p:ph type="body" sz="quarter" idx="20"/>
          </p:nvPr>
        </p:nvSpPr>
        <p:spPr>
          <a:xfrm>
            <a:off x="6272202" y="646684"/>
            <a:ext cx="2634158"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rgbClr val="404040"/>
                </a:solidFill>
                <a:latin typeface="+mj-lt"/>
                <a:ea typeface="+mj-ea"/>
                <a:cs typeface="+mj-cs"/>
              </a:defRPr>
            </a:lvl1pPr>
          </a:lstStyle>
          <a:p>
            <a:pPr lvl="0"/>
            <a:r>
              <a:rPr lang="en-US" smtClean="0"/>
              <a:t>Click to edit Master text styles</a:t>
            </a:r>
          </a:p>
        </p:txBody>
      </p:sp>
      <p:cxnSp>
        <p:nvCxnSpPr>
          <p:cNvPr id="8" name="Straight Connector 7"/>
          <p:cNvCxnSpPr/>
          <p:nvPr userDrawn="1"/>
        </p:nvCxnSpPr>
        <p:spPr>
          <a:xfrm rot="5400000">
            <a:off x="191297" y="3458831"/>
            <a:ext cx="5740400" cy="1191"/>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rot="5400000">
            <a:off x="3217860" y="3458831"/>
            <a:ext cx="5740400" cy="1191"/>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490820546"/>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1"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6740"/>
            <a:ext cx="8477250" cy="3438525"/>
          </a:xfrm>
          <a:prstGeom prst="rect">
            <a:avLst/>
          </a:prstGeom>
          <a:noFill/>
        </p:spPr>
      </p:pic>
      <p:sp>
        <p:nvSpPr>
          <p:cNvPr id="12" name="Rectangle 11"/>
          <p:cNvSpPr/>
          <p:nvPr userDrawn="1"/>
        </p:nvSpPr>
        <p:spPr>
          <a:xfrm>
            <a:off x="217358" y="3020520"/>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sp>
        <p:nvSpPr>
          <p:cNvPr id="15"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13"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10" name="Rectangle 5"/>
          <p:cNvSpPr>
            <a:spLocks noChangeArrowheads="1"/>
          </p:cNvSpPr>
          <p:nvPr userDrawn="1"/>
        </p:nvSpPr>
        <p:spPr bwMode="ltGray">
          <a:xfrm>
            <a:off x="6377972" y="6563098"/>
            <a:ext cx="1715956" cy="236812"/>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1000" b="1" dirty="0">
                <a:solidFill>
                  <a:srgbClr val="333333"/>
                </a:solidFill>
                <a:latin typeface="CiscoSans ExtraLight"/>
              </a:rPr>
              <a:t>Cisco </a:t>
            </a:r>
            <a:r>
              <a:rPr lang="en-US" sz="1000" b="1" dirty="0" smtClean="0">
                <a:solidFill>
                  <a:srgbClr val="333333"/>
                </a:solidFill>
                <a:latin typeface="CiscoSans ExtraLight"/>
              </a:rPr>
              <a:t>Highly Confidential</a:t>
            </a:r>
            <a:endParaRPr lang="en-US" sz="1000" b="1" dirty="0">
              <a:solidFill>
                <a:srgbClr val="333333"/>
              </a:solidFill>
              <a:latin typeface="CiscoSans ExtraLight"/>
            </a:endParaRPr>
          </a:p>
        </p:txBody>
      </p:sp>
    </p:spTree>
    <p:extLst>
      <p:ext uri="{BB962C8B-B14F-4D97-AF65-F5344CB8AC3E}">
        <p14:creationId xmlns:p14="http://schemas.microsoft.com/office/powerpoint/2010/main" val="46805728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4" presetClass="path" presetSubtype="0" accel="50000" decel="50000" fill="hold" grpId="0" nodeType="withEffect">
                                  <p:stCondLst>
                                    <p:cond delay="0"/>
                                  </p:stCondLst>
                                  <p:childTnLst>
                                    <p:animMotion origin="layout" path="M -1.94444E-6 4.81481E-6 L -1.94444E-6 -0.48102 " pathEditMode="relative" rAng="0" ptsTypes="AA">
                                      <p:cBhvr>
                                        <p:cTn id="9" dur="1600" fill="hold"/>
                                        <p:tgtEl>
                                          <p:spTgt spid="12"/>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 grpId="0"/>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246972" y="439710"/>
            <a:ext cx="8567244"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359764" y="1476375"/>
            <a:ext cx="8439461" cy="4305300"/>
          </a:xfrm>
        </p:spPr>
        <p:txBody>
          <a:bodyPr rtlCol="0" anchor="ctr" anchorCtr="1">
            <a:noAutofit/>
          </a:bodyPr>
          <a:lstStyle>
            <a:lvl1pPr>
              <a:buNone/>
              <a:defRPr>
                <a:solidFill>
                  <a:srgbClr val="404040"/>
                </a:solidFill>
                <a:latin typeface="+mj-lt"/>
              </a:defRPr>
            </a:lvl1pPr>
          </a:lstStyle>
          <a:p>
            <a:pPr lvl="0"/>
            <a:r>
              <a:rPr lang="en-US" noProof="0" smtClean="0"/>
              <a:t>Click icon to add chart</a:t>
            </a:r>
            <a:endParaRPr lang="en-US" noProof="0" dirty="0"/>
          </a:p>
        </p:txBody>
      </p:sp>
      <p:sp>
        <p:nvSpPr>
          <p:cNvPr id="4" name="Text Placeholder 9"/>
          <p:cNvSpPr>
            <a:spLocks noGrp="1"/>
          </p:cNvSpPr>
          <p:nvPr>
            <p:ph type="body" sz="quarter" idx="11"/>
          </p:nvPr>
        </p:nvSpPr>
        <p:spPr>
          <a:xfrm>
            <a:off x="249467" y="6062116"/>
            <a:ext cx="7461250" cy="276999"/>
          </a:xfrm>
        </p:spPr>
        <p:txBody>
          <a:bodyPr anchor="b">
            <a:noAutofit/>
          </a:bodyPr>
          <a:lstStyle>
            <a:lvl1pPr algn="l" defTabSz="603808">
              <a:lnSpc>
                <a:spcPct val="100000"/>
              </a:lnSpc>
              <a:spcBef>
                <a:spcPct val="50000"/>
              </a:spcBef>
              <a:buNone/>
              <a:defRPr sz="900">
                <a:solidFill>
                  <a:srgbClr val="404040"/>
                </a:solidFill>
                <a:latin typeface="+mj-lt"/>
              </a:defRPr>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r>
              <a:rPr lang="en-US" smtClean="0"/>
              <a:t>Click to edit Master text styles</a:t>
            </a:r>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306191413"/>
      </p:ext>
    </p:extLst>
  </p:cSld>
  <p:clrMapOvr>
    <a:masterClrMapping/>
  </p:clrMapOvr>
  <p:transition>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rtlCol="0"/>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6888" y="1600200"/>
            <a:ext cx="4005072" cy="3749040"/>
          </a:xfrm>
        </p:spPr>
        <p:txBody>
          <a:bodyPr anchor="ctr">
            <a:noAutofit/>
          </a:bodyPr>
          <a:lstStyle>
            <a:lvl1pPr marL="0" indent="0">
              <a:buFontTx/>
              <a:buNone/>
              <a:defRPr sz="1800" baseline="0">
                <a:solidFill>
                  <a:srgbClr val="404040"/>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hasCustomPrompt="1"/>
          </p:nvPr>
        </p:nvSpPr>
        <p:spPr>
          <a:xfrm>
            <a:off x="4873752" y="1947672"/>
            <a:ext cx="3429000" cy="2990088"/>
          </a:xfrm>
          <a:ln w="50800" cmpd="sng">
            <a:solidFill>
              <a:srgbClr val="FFFFFF"/>
            </a:solidFill>
          </a:ln>
        </p:spPr>
        <p:txBody>
          <a:bodyPr rtlCol="0" anchor="ctr" anchorCtr="1">
            <a:noAutofit/>
          </a:bodyPr>
          <a:lstStyle>
            <a:lvl1pPr algn="ctr">
              <a:buFontTx/>
              <a:buNone/>
              <a:defRPr>
                <a:solidFill>
                  <a:srgbClr val="404040"/>
                </a:solidFill>
                <a:latin typeface="+mj-lt"/>
              </a:defRPr>
            </a:lvl1pPr>
          </a:lstStyle>
          <a:p>
            <a:pPr lvl="0"/>
            <a:r>
              <a:rPr lang="en-US" noProof="0" dirty="0" smtClean="0"/>
              <a:t>Click icon to add photo. Once photo is placed, use “crop” tool in “format” panel to adjust image placement. </a:t>
            </a:r>
            <a:endParaRPr lang="en-US" noProof="0" dirty="0"/>
          </a:p>
        </p:txBody>
      </p:sp>
      <p:pic>
        <p:nvPicPr>
          <p:cNvPr id="8" name="Picture 7"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343514065"/>
      </p:ext>
    </p:extLst>
  </p:cSld>
  <p:clrMapOvr>
    <a:masterClrMapping/>
  </p:clrMapOvr>
  <p:transition>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229702" y="1918741"/>
            <a:ext cx="4117446" cy="3020518"/>
          </a:xfrm>
        </p:spPr>
        <p:txBody>
          <a:bodyPr rtlCol="0" anchor="ctr"/>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310896"/>
            <a:ext cx="3895344" cy="6208776"/>
          </a:xfrm>
        </p:spPr>
        <p:txBody>
          <a:bodyPr anchor="ctr">
            <a:noAutofit/>
          </a:bodyPr>
          <a:lstStyle>
            <a:lvl1pPr marL="0" indent="0">
              <a:buFontTx/>
              <a:buNone/>
              <a:defRPr sz="1500" baseline="0">
                <a:solidFill>
                  <a:srgbClr val="404040"/>
                </a:solidFill>
                <a:latin typeface="+mj-lt"/>
              </a:defRPr>
            </a:lvl1pPr>
            <a:lvl2pPr>
              <a:defRPr sz="1500"/>
            </a:lvl2pPr>
            <a:lvl3pPr>
              <a:defRPr sz="1500"/>
            </a:lvl3pPr>
            <a:lvl4pPr>
              <a:defRPr sz="1500"/>
            </a:lvl4pPr>
            <a:lvl5pPr>
              <a:defRPr sz="1500"/>
            </a:lvl5pPr>
          </a:lstStyle>
          <a:p>
            <a:pPr lvl="0"/>
            <a:r>
              <a:rPr lang="en-US" smtClean="0"/>
              <a:t>Click to edit Master text styles</a:t>
            </a:r>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696346882"/>
      </p:ext>
    </p:extLst>
  </p:cSld>
  <p:clrMapOvr>
    <a:masterClrMapping/>
  </p:clrMapOvr>
  <p:transition>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sp>
        <p:nvSpPr>
          <p:cNvPr id="5"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6" name="Rectangle 5"/>
          <p:cNvSpPr>
            <a:spLocks noChangeArrowheads="1"/>
          </p:cNvSpPr>
          <p:nvPr userDrawn="1"/>
        </p:nvSpPr>
        <p:spPr bwMode="ltGray">
          <a:xfrm>
            <a:off x="7992587" y="6628116"/>
            <a:ext cx="589292"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Confidential</a:t>
            </a:r>
          </a:p>
        </p:txBody>
      </p:sp>
      <p:sp>
        <p:nvSpPr>
          <p:cNvPr id="7" name="Rectangle 7"/>
          <p:cNvSpPr>
            <a:spLocks noChangeArrowheads="1"/>
          </p:cNvSpPr>
          <p:nvPr userDrawn="1"/>
        </p:nvSpPr>
        <p:spPr bwMode="ltGray">
          <a:xfrm>
            <a:off x="8704906"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09A99186-C6D6-D940-9DA4-46633CB6AE69}"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3" name="Subtitle 2"/>
          <p:cNvSpPr>
            <a:spLocks noGrp="1"/>
          </p:cNvSpPr>
          <p:nvPr>
            <p:ph type="subTitle" idx="1"/>
          </p:nvPr>
        </p:nvSpPr>
        <p:spPr>
          <a:xfrm>
            <a:off x="236384" y="4279394"/>
            <a:ext cx="4684867" cy="384175"/>
          </a:xfrm>
        </p:spPr>
        <p:txBody>
          <a:bodyPr rtlCol="0">
            <a:no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rgbClr val="404040"/>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08694" y="3282696"/>
            <a:ext cx="4712557" cy="1022350"/>
          </a:xfrm>
        </p:spPr>
        <p:txBody>
          <a:bodyPr rtlCol="0"/>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hasCustomPrompt="1"/>
          </p:nvPr>
        </p:nvSpPr>
        <p:spPr>
          <a:xfrm>
            <a:off x="5540376" y="1917700"/>
            <a:ext cx="2676525" cy="2889250"/>
          </a:xfrm>
          <a:ln w="50800">
            <a:solidFill>
              <a:schemeClr val="bg2"/>
            </a:solidFill>
          </a:ln>
        </p:spPr>
        <p:txBody>
          <a:bodyPr rtlCol="0" anchor="ctr" anchorCtr="1">
            <a:noAutofit/>
          </a:bodyPr>
          <a:lstStyle>
            <a:lvl1pPr algn="ctr">
              <a:buClr>
                <a:schemeClr val="bg1"/>
              </a:buClr>
              <a:defRPr>
                <a:solidFill>
                  <a:srgbClr val="404040"/>
                </a:solidFill>
                <a:latin typeface="+mj-lt"/>
              </a:defRPr>
            </a:lvl1pPr>
          </a:lstStyle>
          <a:p>
            <a:pPr lvl="0"/>
            <a:r>
              <a:rPr lang="en-US" noProof="0" dirty="0" smtClean="0"/>
              <a:t>Click icon to add photo. Once photo is placed, use “crop” tool in “format” panel to adjust image placement. </a:t>
            </a:r>
            <a:endParaRPr lang="en-US" noProof="0" dirty="0"/>
          </a:p>
        </p:txBody>
      </p:sp>
      <p:pic>
        <p:nvPicPr>
          <p:cNvPr id="25" name="Picture 24"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983607923"/>
      </p:ext>
    </p:extLst>
  </p:cSld>
  <p:clrMapOvr>
    <a:masterClrMapping/>
  </p:clrMapOvr>
  <p:transition>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pic>
        <p:nvPicPr>
          <p:cNvPr id="13" name="Picture 12"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4"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5" name="Rectangle 5"/>
          <p:cNvSpPr>
            <a:spLocks noChangeArrowheads="1"/>
          </p:cNvSpPr>
          <p:nvPr userDrawn="1"/>
        </p:nvSpPr>
        <p:spPr bwMode="ltGray">
          <a:xfrm>
            <a:off x="7991396" y="6628116"/>
            <a:ext cx="589292"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C0C0C0"/>
                </a:solidFill>
                <a:ea typeface="ＭＳ Ｐゴシック" charset="-128"/>
              </a:rPr>
              <a:t>Cisco Confidential</a:t>
            </a:r>
          </a:p>
        </p:txBody>
      </p:sp>
      <p:sp>
        <p:nvSpPr>
          <p:cNvPr id="6" name="Rectangle 7"/>
          <p:cNvSpPr>
            <a:spLocks noChangeArrowheads="1"/>
          </p:cNvSpPr>
          <p:nvPr userDrawn="1"/>
        </p:nvSpPr>
        <p:spPr bwMode="ltGray">
          <a:xfrm>
            <a:off x="8703714"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D0618B79-6E28-D842-9304-00B16E016C20}"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sp>
        <p:nvSpPr>
          <p:cNvPr id="8" name="Rectangle 5"/>
          <p:cNvSpPr>
            <a:spLocks noChangeArrowheads="1"/>
          </p:cNvSpPr>
          <p:nvPr/>
        </p:nvSpPr>
        <p:spPr bwMode="ltGray">
          <a:xfrm>
            <a:off x="7762516" y="6628116"/>
            <a:ext cx="813409"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Confidential</a:t>
            </a:r>
          </a:p>
        </p:txBody>
      </p:sp>
      <p:sp>
        <p:nvSpPr>
          <p:cNvPr id="9" name="Rectangle 5"/>
          <p:cNvSpPr>
            <a:spLocks noChangeArrowheads="1"/>
          </p:cNvSpPr>
          <p:nvPr userDrawn="1"/>
        </p:nvSpPr>
        <p:spPr bwMode="ltGray">
          <a:xfrm>
            <a:off x="7762516" y="6628116"/>
            <a:ext cx="813409"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10" name="Rectangle 7"/>
          <p:cNvSpPr>
            <a:spLocks noChangeArrowheads="1"/>
          </p:cNvSpPr>
          <p:nvPr userDrawn="1"/>
        </p:nvSpPr>
        <p:spPr bwMode="ltGray">
          <a:xfrm>
            <a:off x="8703714"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6AC24D68-CD27-DC4F-B187-3FA9CE5EF705}"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11"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2" name="Title 1"/>
          <p:cNvSpPr>
            <a:spLocks noGrp="1"/>
          </p:cNvSpPr>
          <p:nvPr>
            <p:ph type="title"/>
          </p:nvPr>
        </p:nvSpPr>
        <p:spPr>
          <a:xfrm>
            <a:off x="237744" y="484634"/>
            <a:ext cx="8755128" cy="4372131"/>
          </a:xfrm>
        </p:spPr>
        <p:txBody>
          <a:bodyPr/>
          <a:lstStyle>
            <a:lvl1pPr marL="171496" indent="-171496">
              <a:buFont typeface="Arial" pitchFamily="34" charset="0"/>
              <a:buChar char="“"/>
              <a:defRPr sz="4501" spc="0" baseline="0">
                <a:solidFill>
                  <a:schemeClr val="bg1"/>
                </a:solidFill>
                <a:latin typeface="+mj-lt"/>
              </a:defRPr>
            </a:lvl1pPr>
          </a:lstStyle>
          <a:p>
            <a:r>
              <a:rPr lang="en-US" smtClean="0"/>
              <a:t>Click to edit Master title style</a:t>
            </a:r>
            <a:endParaRPr lang="en-US" dirty="0"/>
          </a:p>
        </p:txBody>
      </p:sp>
      <p:sp>
        <p:nvSpPr>
          <p:cNvPr id="7" name="Text Placeholder 4"/>
          <p:cNvSpPr>
            <a:spLocks noGrp="1"/>
          </p:cNvSpPr>
          <p:nvPr>
            <p:ph type="body" sz="quarter" idx="11"/>
          </p:nvPr>
        </p:nvSpPr>
        <p:spPr>
          <a:xfrm>
            <a:off x="401186" y="5358903"/>
            <a:ext cx="8574685" cy="614362"/>
          </a:xfrm>
        </p:spPr>
        <p:txBody>
          <a:bodyPr rtlCol="0">
            <a:noAutofit/>
          </a:bodyPr>
          <a:lstStyle>
            <a:lvl1pPr marL="0" indent="0">
              <a:buNone/>
              <a:defRPr lang="en-US" sz="1800" kern="1200" dirty="0" smtClean="0">
                <a:solidFill>
                  <a:schemeClr val="bg1"/>
                </a:solidFill>
                <a:latin typeface="+mj-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1837646932"/>
      </p:ext>
    </p:extLst>
  </p:cSld>
  <p:clrMapOvr>
    <a:masterClrMapping/>
  </p:clrMapOvr>
  <p:transition>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21" name="Picture 20"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2"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3" name="Rectangle 5"/>
          <p:cNvSpPr>
            <a:spLocks noChangeArrowheads="1"/>
          </p:cNvSpPr>
          <p:nvPr userDrawn="1"/>
        </p:nvSpPr>
        <p:spPr bwMode="ltGray">
          <a:xfrm>
            <a:off x="808354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4" name="Rectangle 7"/>
          <p:cNvSpPr>
            <a:spLocks noChangeArrowheads="1"/>
          </p:cNvSpPr>
          <p:nvPr userDrawn="1"/>
        </p:nvSpPr>
        <p:spPr bwMode="ltGray">
          <a:xfrm>
            <a:off x="8704906"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D9299BE-9619-C347-8259-13C7BCD08B63}"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5" name="TextBox 4"/>
          <p:cNvSpPr txBox="1"/>
          <p:nvPr userDrawn="1"/>
        </p:nvSpPr>
        <p:spPr>
          <a:xfrm>
            <a:off x="644297" y="3060700"/>
            <a:ext cx="1896673" cy="507960"/>
          </a:xfrm>
          <a:prstGeom prst="rect">
            <a:avLst/>
          </a:prstGeom>
          <a:noFill/>
        </p:spPr>
        <p:txBody>
          <a:bodyPr wrap="none">
            <a:prstTxWarp prst="textNoShape">
              <a:avLst/>
            </a:prstTxWarp>
            <a:spAutoFit/>
          </a:bodyPr>
          <a:lstStyle/>
          <a:p>
            <a:r>
              <a:rPr lang="en-US" sz="2701">
                <a:solidFill>
                  <a:srgbClr val="FFFFFF"/>
                </a:solidFill>
                <a:ea typeface="ＭＳ Ｐゴシック" charset="-128"/>
              </a:rPr>
              <a:t>Thank you.</a:t>
            </a:r>
          </a:p>
        </p:txBody>
      </p:sp>
      <p:sp>
        <p:nvSpPr>
          <p:cNvPr id="6" name="Rectangle 5"/>
          <p:cNvSpPr>
            <a:spLocks noChangeArrowheads="1"/>
          </p:cNvSpPr>
          <p:nvPr userDrawn="1"/>
        </p:nvSpPr>
        <p:spPr bwMode="black">
          <a:xfrm>
            <a:off x="6308384" y="3708400"/>
            <a:ext cx="88129" cy="441325"/>
          </a:xfrm>
          <a:prstGeom prst="rect">
            <a:avLst/>
          </a:prstGeom>
          <a:solidFill>
            <a:schemeClr val="bg1"/>
          </a:solidFill>
          <a:ln w="9525">
            <a:noFill/>
            <a:miter lim="800000"/>
            <a:headEnd/>
            <a:tailEnd/>
          </a:ln>
        </p:spPr>
        <p:txBody>
          <a:bodyPr>
            <a:prstTxWarp prst="textNoShape">
              <a:avLst/>
            </a:prstTxWarp>
          </a:bodyPr>
          <a:lstStyle/>
          <a:p>
            <a:endParaRPr lang="en-US">
              <a:solidFill>
                <a:srgbClr val="0096D6"/>
              </a:solidFill>
              <a:ea typeface="ＭＳ Ｐゴシック" charset="-128"/>
            </a:endParaRPr>
          </a:p>
        </p:txBody>
      </p:sp>
      <p:sp>
        <p:nvSpPr>
          <p:cNvPr id="7" name="Freeform 6"/>
          <p:cNvSpPr>
            <a:spLocks/>
          </p:cNvSpPr>
          <p:nvPr userDrawn="1"/>
        </p:nvSpPr>
        <p:spPr bwMode="black">
          <a:xfrm>
            <a:off x="6818104" y="3697289"/>
            <a:ext cx="253669"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8" name="Freeform 7"/>
          <p:cNvSpPr>
            <a:spLocks/>
          </p:cNvSpPr>
          <p:nvPr userDrawn="1"/>
        </p:nvSpPr>
        <p:spPr bwMode="black">
          <a:xfrm>
            <a:off x="5942766" y="3697289"/>
            <a:ext cx="252478"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9" name="Freeform 8"/>
          <p:cNvSpPr>
            <a:spLocks noEditPoints="1"/>
          </p:cNvSpPr>
          <p:nvPr userDrawn="1"/>
        </p:nvSpPr>
        <p:spPr bwMode="black">
          <a:xfrm>
            <a:off x="7163475" y="3697289"/>
            <a:ext cx="347753"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0" name="Freeform 9"/>
          <p:cNvSpPr>
            <a:spLocks/>
          </p:cNvSpPr>
          <p:nvPr userDrawn="1"/>
        </p:nvSpPr>
        <p:spPr bwMode="black">
          <a:xfrm>
            <a:off x="6509652" y="3697289"/>
            <a:ext cx="226278"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1" name="Freeform 10"/>
          <p:cNvSpPr>
            <a:spLocks/>
          </p:cNvSpPr>
          <p:nvPr userDrawn="1"/>
        </p:nvSpPr>
        <p:spPr bwMode="black">
          <a:xfrm>
            <a:off x="5768890" y="3082926"/>
            <a:ext cx="82175"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2" name="Freeform 11"/>
          <p:cNvSpPr>
            <a:spLocks/>
          </p:cNvSpPr>
          <p:nvPr userDrawn="1"/>
        </p:nvSpPr>
        <p:spPr bwMode="black">
          <a:xfrm>
            <a:off x="5999931" y="2930526"/>
            <a:ext cx="8217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3" name="Freeform 12"/>
          <p:cNvSpPr>
            <a:spLocks/>
          </p:cNvSpPr>
          <p:nvPr userDrawn="1"/>
        </p:nvSpPr>
        <p:spPr bwMode="black">
          <a:xfrm>
            <a:off x="6226209" y="2720975"/>
            <a:ext cx="8217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4" name="Freeform 13"/>
          <p:cNvSpPr>
            <a:spLocks/>
          </p:cNvSpPr>
          <p:nvPr userDrawn="1"/>
        </p:nvSpPr>
        <p:spPr bwMode="black">
          <a:xfrm>
            <a:off x="6457250" y="2930526"/>
            <a:ext cx="8217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5" name="Freeform 14"/>
          <p:cNvSpPr>
            <a:spLocks/>
          </p:cNvSpPr>
          <p:nvPr userDrawn="1"/>
        </p:nvSpPr>
        <p:spPr bwMode="black">
          <a:xfrm>
            <a:off x="6683528" y="3082926"/>
            <a:ext cx="86939"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6" name="Freeform 15"/>
          <p:cNvSpPr>
            <a:spLocks/>
          </p:cNvSpPr>
          <p:nvPr userDrawn="1"/>
        </p:nvSpPr>
        <p:spPr bwMode="black">
          <a:xfrm>
            <a:off x="6913379" y="2930526"/>
            <a:ext cx="84556"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7" name="Freeform 16"/>
          <p:cNvSpPr>
            <a:spLocks/>
          </p:cNvSpPr>
          <p:nvPr userDrawn="1"/>
        </p:nvSpPr>
        <p:spPr bwMode="black">
          <a:xfrm>
            <a:off x="7144421" y="2720975"/>
            <a:ext cx="8336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8" name="Freeform 17"/>
          <p:cNvSpPr>
            <a:spLocks/>
          </p:cNvSpPr>
          <p:nvPr userDrawn="1"/>
        </p:nvSpPr>
        <p:spPr bwMode="black">
          <a:xfrm>
            <a:off x="7371889" y="2930526"/>
            <a:ext cx="8336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9" name="Freeform 18"/>
          <p:cNvSpPr>
            <a:spLocks/>
          </p:cNvSpPr>
          <p:nvPr userDrawn="1"/>
        </p:nvSpPr>
        <p:spPr bwMode="black">
          <a:xfrm>
            <a:off x="7602931" y="3082926"/>
            <a:ext cx="8336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Tree>
    <p:extLst>
      <p:ext uri="{BB962C8B-B14F-4D97-AF65-F5344CB8AC3E}">
        <p14:creationId xmlns:p14="http://schemas.microsoft.com/office/powerpoint/2010/main" val="4889666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00"/>
                                        <p:tgtEl>
                                          <p:spTgt spid="11"/>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00"/>
                                        <p:tgtEl>
                                          <p:spTgt spid="12"/>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00"/>
                                        <p:tgtEl>
                                          <p:spTgt spid="13"/>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00"/>
                                        <p:tgtEl>
                                          <p:spTgt spid="15"/>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700"/>
                                        <p:tgtEl>
                                          <p:spTgt spid="1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00"/>
                                        <p:tgtEl>
                                          <p:spTgt spid="1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00"/>
                                        <p:tgtEl>
                                          <p:spTgt spid="18"/>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700"/>
                                        <p:tgtEl>
                                          <p:spTgt spid="19"/>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11"/>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13"/>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1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1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19"/>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12"/>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14"/>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1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18"/>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700"/>
                                        <p:tgtEl>
                                          <p:spTgt spid="8"/>
                                        </p:tgtEl>
                                      </p:cBhvr>
                                    </p:animEffect>
                                  </p:childTnLst>
                                </p:cTn>
                              </p:par>
                              <p:par>
                                <p:cTn id="58" presetID="10" presetClass="entr" presetSubtype="0" fill="hold" nodeType="withEffect">
                                  <p:stCondLst>
                                    <p:cond delay="1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700"/>
                                        <p:tgtEl>
                                          <p:spTgt spid="6"/>
                                        </p:tgtEl>
                                      </p:cBhvr>
                                    </p:animEffect>
                                  </p:childTnLst>
                                </p:cTn>
                              </p:par>
                              <p:par>
                                <p:cTn id="61" presetID="10" presetClass="entr" presetSubtype="0" fill="hold"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00"/>
                                        <p:tgtEl>
                                          <p:spTgt spid="10"/>
                                        </p:tgtEl>
                                      </p:cBhvr>
                                    </p:animEffect>
                                  </p:childTnLst>
                                </p:cTn>
                              </p:par>
                              <p:par>
                                <p:cTn id="64" presetID="10" presetClass="entr" presetSubtype="0" fill="hold" nodeType="withEffect">
                                  <p:stCondLst>
                                    <p:cond delay="3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700"/>
                                        <p:tgtEl>
                                          <p:spTgt spid="7"/>
                                        </p:tgtEl>
                                      </p:cBhvr>
                                    </p:animEffect>
                                  </p:childTnLst>
                                </p:cTn>
                              </p:par>
                              <p:par>
                                <p:cTn id="67" presetID="10" presetClass="entr" presetSubtype="0" fill="hold" nodeType="withEffect">
                                  <p:stCondLst>
                                    <p:cond delay="40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47715107"/>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dirty="0" smtClean="0"/>
              <a:t>Click to edit Master title style</a:t>
            </a:r>
            <a:endParaRPr lang="en-US" dirty="0"/>
          </a:p>
        </p:txBody>
      </p:sp>
      <p:sp>
        <p:nvSpPr>
          <p:cNvPr id="3" name="Rectangle 4"/>
          <p:cNvSpPr>
            <a:spLocks noChangeArrowheads="1"/>
          </p:cNvSpPr>
          <p:nvPr userDrawn="1"/>
        </p:nvSpPr>
        <p:spPr bwMode="ltGray">
          <a:xfrm>
            <a:off x="251374"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a:r>
              <a:rPr lang="en-US" sz="450" dirty="0" smtClean="0">
                <a:solidFill>
                  <a:srgbClr val="C0C0C0"/>
                </a:solidFill>
                <a:latin typeface="CiscoSans ExtraLight" pitchFamily="34" charset="0"/>
                <a:ea typeface="ＭＳ Ｐゴシック" charset="-128"/>
              </a:rPr>
              <a:t>© 2011 Cisco and/or its affiliates. All rights reserved.</a:t>
            </a:r>
            <a:endParaRPr lang="en-US" sz="450" dirty="0">
              <a:solidFill>
                <a:srgbClr val="C0C0C0"/>
              </a:solidFill>
              <a:latin typeface="CiscoSans ExtraLight" pitchFamily="34" charset="0"/>
              <a:ea typeface="ＭＳ Ｐゴシック" charset="-128"/>
            </a:endParaRPr>
          </a:p>
        </p:txBody>
      </p:sp>
      <p:sp>
        <p:nvSpPr>
          <p:cNvPr id="4" name="Rectangle 5"/>
          <p:cNvSpPr>
            <a:spLocks noChangeArrowheads="1"/>
          </p:cNvSpPr>
          <p:nvPr userDrawn="1"/>
        </p:nvSpPr>
        <p:spPr bwMode="ltGray">
          <a:xfrm>
            <a:off x="8133839" y="6628311"/>
            <a:ext cx="441816" cy="131459"/>
          </a:xfrm>
          <a:prstGeom prst="rect">
            <a:avLst/>
          </a:prstGeom>
          <a:noFill/>
          <a:ln w="9525">
            <a:noFill/>
            <a:miter lim="800000"/>
            <a:headEnd/>
            <a:tailEnd/>
          </a:ln>
          <a:effectLst/>
        </p:spPr>
        <p:txBody>
          <a:bodyPr wrap="none" lIns="61609" tIns="30804" rIns="61609" bIns="30804" anchor="b">
            <a:spAutoFit/>
          </a:bodyPr>
          <a:lstStyle/>
          <a:p>
            <a:pPr algn="r" defTabSz="610954"/>
            <a:r>
              <a:rPr lang="en-US" sz="450" dirty="0">
                <a:solidFill>
                  <a:srgbClr val="C0C0C0"/>
                </a:solidFill>
                <a:latin typeface="CiscoSans ExtraLight" pitchFamily="34" charset="0"/>
                <a:ea typeface="ＭＳ Ｐゴシック" charset="-128"/>
              </a:rPr>
              <a:t>Cisco </a:t>
            </a:r>
            <a:r>
              <a:rPr lang="en-US" sz="450" dirty="0" smtClean="0">
                <a:solidFill>
                  <a:srgbClr val="C0C0C0"/>
                </a:solidFill>
                <a:latin typeface="CiscoSans ExtraLight" pitchFamily="34" charset="0"/>
                <a:ea typeface="ＭＳ Ｐゴシック" charset="-128"/>
              </a:rPr>
              <a:t>Public</a:t>
            </a:r>
            <a:endParaRPr lang="en-US" sz="450" dirty="0">
              <a:solidFill>
                <a:srgbClr val="C0C0C0"/>
              </a:solidFill>
              <a:latin typeface="CiscoSans ExtraLight" pitchFamily="34" charset="0"/>
              <a:ea typeface="ＭＳ Ｐゴシック" charset="-128"/>
            </a:endParaRPr>
          </a:p>
        </p:txBody>
      </p:sp>
      <p:sp>
        <p:nvSpPr>
          <p:cNvPr id="5" name="Rectangle 7"/>
          <p:cNvSpPr>
            <a:spLocks noChangeArrowheads="1"/>
          </p:cNvSpPr>
          <p:nvPr userDrawn="1"/>
        </p:nvSpPr>
        <p:spPr bwMode="ltGray">
          <a:xfrm>
            <a:off x="8715001"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fld id="{DFCF27A5-1A5B-48D3-A060-2758FFBB1ADD}" type="slidenum">
              <a:rPr lang="en-US" sz="450">
                <a:solidFill>
                  <a:srgbClr val="C0C0C0"/>
                </a:solidFill>
                <a:latin typeface="CiscoSans ExtraLight" pitchFamily="34" charset="0"/>
                <a:ea typeface="ＭＳ Ｐゴシック" charset="-128"/>
              </a:rPr>
              <a:pPr algn="r" defTabSz="610954"/>
              <a:t>‹#›</a:t>
            </a:fld>
            <a:endParaRPr lang="en-US" sz="450" dirty="0">
              <a:solidFill>
                <a:srgbClr val="C0C0C0"/>
              </a:solidFill>
              <a:latin typeface="CiscoSans ExtraLight" pitchFamily="34" charset="0"/>
              <a:ea typeface="ＭＳ Ｐゴシック" charset="-128"/>
            </a:endParaRPr>
          </a:p>
        </p:txBody>
      </p:sp>
    </p:spTree>
    <p:extLst>
      <p:ext uri="{BB962C8B-B14F-4D97-AF65-F5344CB8AC3E}">
        <p14:creationId xmlns:p14="http://schemas.microsoft.com/office/powerpoint/2010/main" val="691641258"/>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_Large photo with bottom bar">
    <p:spTree>
      <p:nvGrpSpPr>
        <p:cNvPr id="1" name=""/>
        <p:cNvGrpSpPr/>
        <p:nvPr/>
      </p:nvGrpSpPr>
      <p:grpSpPr>
        <a:xfrm>
          <a:off x="0" y="0"/>
          <a:ext cx="0" cy="0"/>
          <a:chOff x="0" y="0"/>
          <a:chExt cx="0" cy="0"/>
        </a:xfrm>
      </p:grpSpPr>
      <p:pic>
        <p:nvPicPr>
          <p:cNvPr id="4" name="Picture 11" descr="bottom ba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75" y="6375400"/>
            <a:ext cx="8477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ltGray">
          <a:xfrm>
            <a:off x="7986383" y="6628117"/>
            <a:ext cx="589292" cy="131459"/>
          </a:xfrm>
          <a:prstGeom prst="rect">
            <a:avLst/>
          </a:prstGeom>
          <a:noFill/>
          <a:ln w="9525">
            <a:noFill/>
            <a:miter lim="800000"/>
            <a:headEnd/>
            <a:tailEnd/>
          </a:ln>
          <a:effectLst/>
        </p:spPr>
        <p:txBody>
          <a:bodyPr wrap="none" lIns="61609" tIns="30804" rIns="61609" bIns="30804" anchor="b">
            <a:spAutoFit/>
          </a:bodyPr>
          <a:lstStyle/>
          <a:p>
            <a:pPr algn="r" defTabSz="610954">
              <a:defRPr/>
            </a:pPr>
            <a:r>
              <a:rPr lang="en-US" sz="450" dirty="0">
                <a:solidFill>
                  <a:srgbClr val="C0C0C0"/>
                </a:solidFill>
                <a:ea typeface="ＭＳ Ｐゴシック" charset="-128"/>
                <a:cs typeface="Arial" charset="0"/>
              </a:rPr>
              <a:t>Cisco Confidential</a:t>
            </a:r>
          </a:p>
        </p:txBody>
      </p:sp>
      <p:sp>
        <p:nvSpPr>
          <p:cNvPr id="7" name="Rectangle 7"/>
          <p:cNvSpPr>
            <a:spLocks noChangeArrowheads="1"/>
          </p:cNvSpPr>
          <p:nvPr userDrawn="1"/>
        </p:nvSpPr>
        <p:spPr bwMode="ltGray">
          <a:xfrm>
            <a:off x="8715685" y="6624941"/>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defRPr/>
            </a:pPr>
            <a:fld id="{16772655-BEDC-420F-8DFE-F072483D0333}" type="slidenum">
              <a:rPr lang="en-US" sz="450">
                <a:solidFill>
                  <a:srgbClr val="C0C0C0"/>
                </a:solidFill>
                <a:ea typeface="ＭＳ Ｐゴシック" charset="-128"/>
                <a:cs typeface="Arial" charset="0"/>
              </a:rPr>
              <a:pPr algn="r" defTabSz="610954">
                <a:defRPr/>
              </a:pPr>
              <a:t>‹#›</a:t>
            </a:fld>
            <a:endParaRPr lang="en-US" sz="450" dirty="0">
              <a:solidFill>
                <a:srgbClr val="C0C0C0"/>
              </a:solidFill>
              <a:ea typeface="ＭＳ Ｐゴシック" charset="-128"/>
              <a:cs typeface="Arial" charset="0"/>
            </a:endParaRPr>
          </a:p>
        </p:txBody>
      </p:sp>
      <p:sp>
        <p:nvSpPr>
          <p:cNvPr id="8" name="Rectangle 4"/>
          <p:cNvSpPr>
            <a:spLocks noChangeArrowheads="1"/>
          </p:cNvSpPr>
          <p:nvPr userDrawn="1"/>
        </p:nvSpPr>
        <p:spPr bwMode="ltGray">
          <a:xfrm>
            <a:off x="250826" y="6629705"/>
            <a:ext cx="3421063" cy="131459"/>
          </a:xfrm>
          <a:prstGeom prst="rect">
            <a:avLst/>
          </a:prstGeom>
          <a:noFill/>
          <a:ln w="9525">
            <a:noFill/>
            <a:miter lim="800000"/>
            <a:headEnd/>
            <a:tailEnd/>
          </a:ln>
          <a:effectLst/>
        </p:spPr>
        <p:txBody>
          <a:bodyPr lIns="61609" tIns="30804" rIns="61609" bIns="30804" anchor="b">
            <a:spAutoFit/>
          </a:bodyPr>
          <a:lstStyle/>
          <a:p>
            <a:pPr defTabSz="610954">
              <a:defRPr/>
            </a:pPr>
            <a:r>
              <a:rPr lang="en-US" sz="450" dirty="0">
                <a:solidFill>
                  <a:srgbClr val="C0C0C0"/>
                </a:solidFill>
                <a:ea typeface="ＭＳ Ｐゴシック" charset="-128"/>
                <a:cs typeface="Arial" charset="0"/>
              </a:rPr>
              <a:t>© 2010 Cisco and/or its affiliates. All rights reserved.</a:t>
            </a:r>
          </a:p>
        </p:txBody>
      </p:sp>
    </p:spTree>
    <p:extLst>
      <p:ext uri="{BB962C8B-B14F-4D97-AF65-F5344CB8AC3E}">
        <p14:creationId xmlns:p14="http://schemas.microsoft.com/office/powerpoint/2010/main" val="2743649507"/>
      </p:ext>
    </p:extLst>
  </p:cSld>
  <p:clrMapOvr>
    <a:masterClrMapping/>
  </p:clrMapOvr>
  <p:transition>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6359" y="6628311"/>
            <a:ext cx="589292" cy="131459"/>
          </a:xfrm>
          <a:prstGeom prst="rect">
            <a:avLst/>
          </a:prstGeom>
          <a:noFill/>
          <a:ln w="9525">
            <a:noFill/>
            <a:miter lim="800000"/>
            <a:headEnd/>
            <a:tailEnd/>
          </a:ln>
          <a:effectLst/>
        </p:spPr>
        <p:txBody>
          <a:bodyPr wrap="none" lIns="61609" tIns="30804" rIns="61609" bIns="30804" anchor="b">
            <a:spAutoFit/>
          </a:bodyPr>
          <a:lstStyle/>
          <a:p>
            <a:pPr algn="r" defTabSz="610954"/>
            <a:r>
              <a:rPr lang="en-US" sz="450" dirty="0">
                <a:solidFill>
                  <a:srgbClr val="C0C0C0"/>
                </a:solidFill>
                <a:latin typeface="Arial"/>
              </a:rPr>
              <a:t>Cisco Confidential</a:t>
            </a:r>
          </a:p>
        </p:txBody>
      </p:sp>
      <p:sp>
        <p:nvSpPr>
          <p:cNvPr id="4" name="Rectangle 7"/>
          <p:cNvSpPr>
            <a:spLocks noChangeArrowheads="1"/>
          </p:cNvSpPr>
          <p:nvPr userDrawn="1"/>
        </p:nvSpPr>
        <p:spPr bwMode="ltGray">
          <a:xfrm>
            <a:off x="8715001"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fld id="{DFCF27A5-1A5B-48D3-A060-2758FFBB1ADD}" type="slidenum">
              <a:rPr lang="en-US" sz="450">
                <a:solidFill>
                  <a:srgbClr val="C0C0C0"/>
                </a:solidFill>
                <a:latin typeface="Arial"/>
                <a:ea typeface="ＭＳ Ｐゴシック" charset="-128"/>
              </a:rPr>
              <a:pPr algn="r" defTabSz="610954"/>
              <a:t>‹#›</a:t>
            </a:fld>
            <a:endParaRPr lang="en-US" sz="450" dirty="0">
              <a:solidFill>
                <a:srgbClr val="C0C0C0"/>
              </a:solidFill>
              <a:latin typeface="Arial"/>
              <a:ea typeface="ＭＳ Ｐゴシック" charset="-128"/>
            </a:endParaRPr>
          </a:p>
        </p:txBody>
      </p:sp>
      <p:sp>
        <p:nvSpPr>
          <p:cNvPr id="5" name="Rectangle 4"/>
          <p:cNvSpPr>
            <a:spLocks noChangeArrowheads="1"/>
          </p:cNvSpPr>
          <p:nvPr userDrawn="1"/>
        </p:nvSpPr>
        <p:spPr bwMode="ltGray">
          <a:xfrm>
            <a:off x="251374"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a:r>
              <a:rPr lang="en-US" sz="450" dirty="0" smtClean="0">
                <a:solidFill>
                  <a:srgbClr val="C0C0C0"/>
                </a:solidFill>
                <a:latin typeface="Arial"/>
                <a:ea typeface="ＭＳ Ｐゴシック" charset="-128"/>
              </a:rPr>
              <a:t>© 2011 Cisco and/or its affiliates. All rights reserved.</a:t>
            </a:r>
            <a:endParaRPr lang="en-US" sz="450" dirty="0">
              <a:solidFill>
                <a:srgbClr val="C0C0C0"/>
              </a:solidFill>
              <a:latin typeface="Arial"/>
              <a:ea typeface="ＭＳ Ｐゴシック" charset="-128"/>
            </a:endParaRPr>
          </a:p>
        </p:txBody>
      </p:sp>
    </p:spTree>
    <p:extLst>
      <p:ext uri="{BB962C8B-B14F-4D97-AF65-F5344CB8AC3E}">
        <p14:creationId xmlns:p14="http://schemas.microsoft.com/office/powerpoint/2010/main" val="3424275613"/>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8578850"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65393301"/>
      </p:ext>
    </p:extLst>
  </p:cSld>
  <p:clrMapOvr>
    <a:masterClrMapping/>
  </p:clrMapOvr>
  <p:transition>
    <p:wipe dir="r"/>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Title and Content Blue Gradient">
    <p:spTree>
      <p:nvGrpSpPr>
        <p:cNvPr id="1" name=""/>
        <p:cNvGrpSpPr/>
        <p:nvPr/>
      </p:nvGrpSpPr>
      <p:grpSpPr>
        <a:xfrm>
          <a:off x="0" y="0"/>
          <a:ext cx="0" cy="0"/>
          <a:chOff x="0" y="0"/>
          <a:chExt cx="0" cy="0"/>
        </a:xfrm>
      </p:grpSpPr>
      <p:sp>
        <p:nvSpPr>
          <p:cNvPr id="6" name="Rectangle 10"/>
          <p:cNvSpPr>
            <a:spLocks noChangeArrowheads="1"/>
          </p:cNvSpPr>
          <p:nvPr userDrawn="1"/>
        </p:nvSpPr>
        <p:spPr bwMode="hidden">
          <a:xfrm>
            <a:off x="0" y="3360738"/>
            <a:ext cx="9144000" cy="3497262"/>
          </a:xfrm>
          <a:prstGeom prst="rect">
            <a:avLst/>
          </a:prstGeom>
          <a:gradFill rotWithShape="1">
            <a:gsLst>
              <a:gs pos="0">
                <a:srgbClr val="FFFFFF">
                  <a:alpha val="0"/>
                </a:srgbClr>
              </a:gs>
              <a:gs pos="100000">
                <a:srgbClr val="0183B7">
                  <a:alpha val="50000"/>
                </a:srgbClr>
              </a:gs>
            </a:gsLst>
            <a:lin ang="5400000" scaled="1"/>
          </a:gradFill>
          <a:ln w="9525" algn="ctr">
            <a:noFill/>
            <a:miter lim="800000"/>
            <a:headEnd/>
            <a:tailEnd/>
          </a:ln>
          <a:effectLst/>
        </p:spPr>
        <p:txBody>
          <a:bodyPr lIns="61609" tIns="30804" rIns="61609" bIns="30804" anchor="ctr"/>
          <a:lstStyle/>
          <a:p>
            <a:pPr fontAlgn="auto">
              <a:spcBef>
                <a:spcPts val="0"/>
              </a:spcBef>
              <a:spcAft>
                <a:spcPts val="0"/>
              </a:spcAft>
              <a:defRPr/>
            </a:pPr>
            <a:endParaRPr lang="en-US" dirty="0">
              <a:solidFill>
                <a:srgbClr val="0096D6"/>
              </a:solidFill>
              <a:latin typeface="Arial"/>
              <a:ea typeface="ＭＳ Ｐゴシック" charset="-128"/>
            </a:endParaRPr>
          </a:p>
        </p:txBody>
      </p:sp>
      <p:sp>
        <p:nvSpPr>
          <p:cNvPr id="2" name="Title 1"/>
          <p:cNvSpPr>
            <a:spLocks noGrp="1"/>
          </p:cNvSpPr>
          <p:nvPr>
            <p:ph type="title"/>
          </p:nvPr>
        </p:nvSpPr>
        <p:spPr>
          <a:xfrm>
            <a:off x="793752" y="304800"/>
            <a:ext cx="7435849" cy="838200"/>
          </a:xfrm>
        </p:spPr>
        <p:txBody>
          <a:bodyPr/>
          <a:lstStyle>
            <a:lvl1pPr>
              <a:defRPr>
                <a:solidFill>
                  <a:schemeClr val="accent1"/>
                </a:solidFil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793752" y="1186542"/>
            <a:ext cx="7435849" cy="381000"/>
          </a:xfrm>
        </p:spPr>
        <p:txBody>
          <a:bodyPr anchor="ctr">
            <a:noAutofit/>
          </a:bodyPr>
          <a:lstStyle>
            <a:lvl1pPr>
              <a:buFontTx/>
              <a:buNone/>
              <a:defRPr sz="1800"/>
            </a:lvl1pPr>
            <a:lvl2pPr>
              <a:defRPr sz="1800"/>
            </a:lvl2pPr>
            <a:lvl3pPr>
              <a:defRPr sz="1800"/>
            </a:lvl3pPr>
            <a:lvl4pPr>
              <a:defRPr sz="1800"/>
            </a:lvl4pPr>
            <a:lvl5pPr>
              <a:defRPr sz="1800"/>
            </a:lvl5pPr>
          </a:lstStyle>
          <a:p>
            <a:pPr lvl="0"/>
            <a:r>
              <a:rPr lang="en-US" dirty="0" smtClean="0"/>
              <a:t>Click to edit Master text styles</a:t>
            </a:r>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1"/>
          </p:nvPr>
        </p:nvSpPr>
        <p:spPr>
          <a:xfrm>
            <a:off x="793751" y="6426286"/>
            <a:ext cx="7461250" cy="253916"/>
          </a:xfrm>
        </p:spPr>
        <p:txBody>
          <a:bodyPr anchor="b">
            <a:spAutoFit/>
          </a:bodyPr>
          <a:lstStyle>
            <a:lvl1pPr algn="l" defTabSz="603808">
              <a:lnSpc>
                <a:spcPct val="100000"/>
              </a:lnSpc>
              <a:spcBef>
                <a:spcPct val="50000"/>
              </a:spcBef>
              <a:buNone/>
              <a:defRPr sz="1050"/>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r>
              <a:rPr lang="en-US" dirty="0" smtClean="0"/>
              <a:t>Click to edit Master text styles</a:t>
            </a:r>
          </a:p>
        </p:txBody>
      </p:sp>
    </p:spTree>
    <p:extLst>
      <p:ext uri="{BB962C8B-B14F-4D97-AF65-F5344CB8AC3E}">
        <p14:creationId xmlns:p14="http://schemas.microsoft.com/office/powerpoint/2010/main" val="965454781"/>
      </p:ext>
    </p:extLst>
  </p:cSld>
  <p:clrMapOvr>
    <a:masterClrMapping/>
  </p:clrMapOvr>
  <p:transition>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Quot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9144000"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solidFill>
                <a:srgbClr val="0096D6"/>
              </a:solidFill>
              <a:ea typeface="ＭＳ Ｐゴシック" charset="-128"/>
            </a:endParaRPr>
          </a:p>
        </p:txBody>
      </p:sp>
      <p:sp>
        <p:nvSpPr>
          <p:cNvPr id="5" name="Rectangle 3"/>
          <p:cNvSpPr>
            <a:spLocks noChangeArrowheads="1"/>
          </p:cNvSpPr>
          <p:nvPr/>
        </p:nvSpPr>
        <p:spPr bwMode="hidden">
          <a:xfrm>
            <a:off x="0" y="0"/>
            <a:ext cx="9144000"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solidFill>
                <a:srgbClr val="0096D6"/>
              </a:solidFill>
              <a:ea typeface="ＭＳ Ｐゴシック" charset="-128"/>
            </a:endParaRPr>
          </a:p>
        </p:txBody>
      </p:sp>
      <p:sp>
        <p:nvSpPr>
          <p:cNvPr id="3" name="Subtitle 2"/>
          <p:cNvSpPr>
            <a:spLocks noGrp="1"/>
          </p:cNvSpPr>
          <p:nvPr>
            <p:ph type="subTitle" idx="1"/>
          </p:nvPr>
        </p:nvSpPr>
        <p:spPr>
          <a:xfrm>
            <a:off x="493777" y="5852162"/>
            <a:ext cx="8112126" cy="384175"/>
          </a:xfrm>
        </p:spPr>
        <p:txBody>
          <a:bodyPr>
            <a:norm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accent2"/>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19456" y="649224"/>
            <a:ext cx="8112125" cy="4480560"/>
          </a:xfrm>
        </p:spPr>
        <p:txBody>
          <a:bodyPr/>
          <a:lstStyle>
            <a:lvl1pPr marL="175069" indent="-175069" algn="l" defTabSz="685983" rtl="0" eaLnBrk="1" latinLnBrk="0" hangingPunct="1">
              <a:lnSpc>
                <a:spcPct val="80000"/>
              </a:lnSpc>
              <a:spcBef>
                <a:spcPct val="0"/>
              </a:spcBef>
              <a:buClr>
                <a:schemeClr val="tx1"/>
              </a:buClr>
              <a:buFont typeface="Arial" pitchFamily="34" charset="0"/>
              <a:buChar char="“"/>
              <a:defRPr lang="en-US" sz="4501" b="0" kern="1200" spc="-15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536969547"/>
      </p:ext>
    </p:extLst>
  </p:cSld>
  <p:clrMapOvr>
    <a:masterClrMapping/>
  </p:clrMapOvr>
  <p:transition>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6"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7" name="Rectangle 5"/>
          <p:cNvSpPr>
            <a:spLocks noChangeArrowheads="1"/>
          </p:cNvSpPr>
          <p:nvPr userDrawn="1"/>
        </p:nvSpPr>
        <p:spPr bwMode="ltGray">
          <a:xfrm>
            <a:off x="809545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8" name="Rectangle 7"/>
          <p:cNvSpPr>
            <a:spLocks noChangeArrowheads="1"/>
          </p:cNvSpPr>
          <p:nvPr userDrawn="1"/>
        </p:nvSpPr>
        <p:spPr bwMode="ltGray">
          <a:xfrm>
            <a:off x="871681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E910A7FA-1D85-0844-A76E-2EB6BCBE871F}"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grpSp>
        <p:nvGrpSpPr>
          <p:cNvPr id="4" name="Group 5"/>
          <p:cNvGrpSpPr>
            <a:grpSpLocks/>
          </p:cNvGrpSpPr>
          <p:nvPr userDrawn="1"/>
        </p:nvGrpSpPr>
        <p:grpSpPr bwMode="auto">
          <a:xfrm>
            <a:off x="8173388" y="431801"/>
            <a:ext cx="631196" cy="447675"/>
            <a:chOff x="384" y="331"/>
            <a:chExt cx="912" cy="485"/>
          </a:xfrm>
        </p:grpSpPr>
        <p:sp>
          <p:nvSpPr>
            <p:cNvPr id="10"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a:solidFill>
                  <a:srgbClr val="FFFFFF"/>
                </a:solidFill>
              </a:endParaRPr>
            </a:p>
          </p:txBody>
        </p:sp>
        <p:sp>
          <p:nvSpPr>
            <p:cNvPr id="11" name="Rectangle 7"/>
            <p:cNvSpPr>
              <a:spLocks noChangeArrowheads="1"/>
            </p:cNvSpPr>
            <p:nvPr/>
          </p:nvSpPr>
          <p:spPr bwMode="invGray">
            <a:xfrm>
              <a:off x="640" y="653"/>
              <a:ext cx="41" cy="158"/>
            </a:xfrm>
            <a:prstGeom prst="rect">
              <a:avLst/>
            </a:prstGeom>
            <a:solidFill>
              <a:srgbClr val="FFFFFF"/>
            </a:solidFill>
            <a:ln w="9525">
              <a:noFill/>
              <a:miter lim="800000"/>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2" name="Freeform 8"/>
            <p:cNvSpPr>
              <a:spLocks/>
            </p:cNvSpPr>
            <p:nvPr/>
          </p:nvSpPr>
          <p:spPr bwMode="invGray">
            <a:xfrm>
              <a:off x="881" y="647"/>
              <a:ext cx="120" cy="16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3" name="Freeform 9"/>
            <p:cNvSpPr>
              <a:spLocks/>
            </p:cNvSpPr>
            <p:nvPr/>
          </p:nvSpPr>
          <p:spPr bwMode="invGray">
            <a:xfrm>
              <a:off x="467" y="647"/>
              <a:ext cx="120" cy="16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4" name="Freeform 10"/>
            <p:cNvSpPr>
              <a:spLocks noEditPoints="1"/>
            </p:cNvSpPr>
            <p:nvPr/>
          </p:nvSpPr>
          <p:spPr bwMode="invGray">
            <a:xfrm>
              <a:off x="1046" y="647"/>
              <a:ext cx="165" cy="16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5" name="Freeform 11"/>
            <p:cNvSpPr>
              <a:spLocks/>
            </p:cNvSpPr>
            <p:nvPr/>
          </p:nvSpPr>
          <p:spPr bwMode="invGray">
            <a:xfrm>
              <a:off x="735" y="647"/>
              <a:ext cx="108" cy="16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6" name="Freeform 12"/>
            <p:cNvSpPr>
              <a:spLocks/>
            </p:cNvSpPr>
            <p:nvPr/>
          </p:nvSpPr>
          <p:spPr bwMode="invGray">
            <a:xfrm>
              <a:off x="384" y="462"/>
              <a:ext cx="40"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7" name="Freeform 13"/>
            <p:cNvSpPr>
              <a:spLocks/>
            </p:cNvSpPr>
            <p:nvPr/>
          </p:nvSpPr>
          <p:spPr bwMode="invGray">
            <a:xfrm>
              <a:off x="494"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8" name="Freeform 14"/>
            <p:cNvSpPr>
              <a:spLocks/>
            </p:cNvSpPr>
            <p:nvPr/>
          </p:nvSpPr>
          <p:spPr bwMode="invGray">
            <a:xfrm>
              <a:off x="601" y="333"/>
              <a:ext cx="40"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9" name="Freeform 15"/>
            <p:cNvSpPr>
              <a:spLocks/>
            </p:cNvSpPr>
            <p:nvPr/>
          </p:nvSpPr>
          <p:spPr bwMode="invGray">
            <a:xfrm>
              <a:off x="711"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0" name="Freeform 16"/>
            <p:cNvSpPr>
              <a:spLocks/>
            </p:cNvSpPr>
            <p:nvPr/>
          </p:nvSpPr>
          <p:spPr bwMode="invGray">
            <a:xfrm>
              <a:off x="818" y="462"/>
              <a:ext cx="43"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1" name="Freeform 17"/>
            <p:cNvSpPr>
              <a:spLocks/>
            </p:cNvSpPr>
            <p:nvPr/>
          </p:nvSpPr>
          <p:spPr bwMode="invGray">
            <a:xfrm>
              <a:off x="928"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2" name="Freeform 18"/>
            <p:cNvSpPr>
              <a:spLocks/>
            </p:cNvSpPr>
            <p:nvPr/>
          </p:nvSpPr>
          <p:spPr bwMode="invGray">
            <a:xfrm>
              <a:off x="1036" y="333"/>
              <a:ext cx="41"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3" name="Freeform 19"/>
            <p:cNvSpPr>
              <a:spLocks/>
            </p:cNvSpPr>
            <p:nvPr/>
          </p:nvSpPr>
          <p:spPr bwMode="invGray">
            <a:xfrm>
              <a:off x="1145"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4" name="Freeform 20"/>
            <p:cNvSpPr>
              <a:spLocks/>
            </p:cNvSpPr>
            <p:nvPr/>
          </p:nvSpPr>
          <p:spPr bwMode="invGray">
            <a:xfrm>
              <a:off x="1255"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grpSp>
      <p:sp>
        <p:nvSpPr>
          <p:cNvPr id="25" name="Rectangle 7"/>
          <p:cNvSpPr>
            <a:spLocks noChangeArrowheads="1"/>
          </p:cNvSpPr>
          <p:nvPr userDrawn="1"/>
        </p:nvSpPr>
        <p:spPr bwMode="ltGray">
          <a:xfrm>
            <a:off x="871800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4829FF1-0958-3044-8F8D-4FC16B3C84ED}"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26"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2" name="Title 1"/>
          <p:cNvSpPr>
            <a:spLocks noGrp="1"/>
          </p:cNvSpPr>
          <p:nvPr>
            <p:ph type="ctrTitle"/>
          </p:nvPr>
        </p:nvSpPr>
        <p:spPr>
          <a:xfrm>
            <a:off x="221393" y="1236691"/>
            <a:ext cx="8112125" cy="2918779"/>
          </a:xfrm>
        </p:spPr>
        <p:txBody>
          <a:bodyPr/>
          <a:lstStyle>
            <a:lvl1pPr>
              <a:lnSpc>
                <a:spcPct val="90000"/>
              </a:lnSpc>
              <a:defRPr sz="4051" b="0" spc="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70"/>
            <a:ext cx="8112126" cy="384175"/>
          </a:xfrm>
        </p:spPr>
        <p:txBody>
          <a:bodyPr anchor="b">
            <a:noAutofit/>
          </a:bodyPr>
          <a:lstStyle>
            <a:lvl1pPr marL="0" indent="0" algn="l">
              <a:buNone/>
              <a:defRPr sz="1500" b="0">
                <a:solidFill>
                  <a:schemeClr val="bg1"/>
                </a:solidFill>
                <a:latin typeface="+mj-lt"/>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dirty="0"/>
          </a:p>
        </p:txBody>
      </p:sp>
      <p:sp>
        <p:nvSpPr>
          <p:cNvPr id="39" name="Text Placeholder 38"/>
          <p:cNvSpPr>
            <a:spLocks noGrp="1"/>
          </p:cNvSpPr>
          <p:nvPr>
            <p:ph type="body" sz="quarter" idx="10"/>
          </p:nvPr>
        </p:nvSpPr>
        <p:spPr>
          <a:xfrm>
            <a:off x="235805" y="4782758"/>
            <a:ext cx="8112650" cy="384175"/>
          </a:xfrm>
        </p:spPr>
        <p:txBody>
          <a:bodyPr/>
          <a:lstStyle>
            <a:lvl1pPr marL="0" indent="0">
              <a:buFontTx/>
              <a:buNone/>
              <a:defRPr lang="en-US" sz="1350" kern="1200" dirty="0" smtClean="0">
                <a:solidFill>
                  <a:schemeClr val="bg1"/>
                </a:solidFill>
                <a:latin typeface="+mj-lt"/>
                <a:ea typeface="+mn-ea"/>
                <a:cs typeface="+mn-cs"/>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41" name="Text Placeholder 40"/>
          <p:cNvSpPr>
            <a:spLocks noGrp="1"/>
          </p:cNvSpPr>
          <p:nvPr>
            <p:ph type="body" sz="quarter" idx="11"/>
          </p:nvPr>
        </p:nvSpPr>
        <p:spPr>
          <a:xfrm>
            <a:off x="235805" y="5273252"/>
            <a:ext cx="8112650" cy="384175"/>
          </a:xfrm>
        </p:spPr>
        <p:txBody>
          <a:bodyPr/>
          <a:lstStyle>
            <a:lvl1pPr marL="0" indent="0">
              <a:buFontTx/>
              <a:buNone/>
              <a:defRPr lang="en-US" sz="1050" kern="1200" dirty="0" smtClean="0">
                <a:solidFill>
                  <a:schemeClr val="bg1"/>
                </a:solidFill>
                <a:latin typeface="+mj-lt"/>
                <a:ea typeface="+mn-ea"/>
                <a:cs typeface="+mn-cs"/>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pic>
        <p:nvPicPr>
          <p:cNvPr id="30" name="Picture 1061" descr="CClogo-2738blue-RGB"/>
          <p:cNvPicPr>
            <a:picLocks noChangeAspect="1" noChangeArrowheads="1"/>
          </p:cNvPicPr>
          <p:nvPr userDrawn="1"/>
        </p:nvPicPr>
        <p:blipFill>
          <a:blip r:embed="rId3"/>
          <a:srcRect/>
          <a:stretch>
            <a:fillRect/>
          </a:stretch>
        </p:blipFill>
        <p:spPr bwMode="auto">
          <a:xfrm>
            <a:off x="226278" y="425451"/>
            <a:ext cx="2000771" cy="885825"/>
          </a:xfrm>
          <a:prstGeom prst="rect">
            <a:avLst/>
          </a:prstGeom>
          <a:noFill/>
        </p:spPr>
      </p:pic>
    </p:spTree>
    <p:extLst>
      <p:ext uri="{BB962C8B-B14F-4D97-AF65-F5344CB8AC3E}">
        <p14:creationId xmlns:p14="http://schemas.microsoft.com/office/powerpoint/2010/main" val="3624170170"/>
      </p:ext>
    </p:extLst>
  </p:cSld>
  <p:clrMapOvr>
    <a:masterClrMapping/>
  </p:clrMapOvr>
  <p:transition>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s">
    <p:spTree>
      <p:nvGrpSpPr>
        <p:cNvPr id="1" name=""/>
        <p:cNvGrpSpPr/>
        <p:nvPr/>
      </p:nvGrpSpPr>
      <p:grpSpPr>
        <a:xfrm>
          <a:off x="0" y="0"/>
          <a:ext cx="0" cy="0"/>
          <a:chOff x="0" y="0"/>
          <a:chExt cx="0" cy="0"/>
        </a:xfrm>
      </p:grpSpPr>
      <p:pic>
        <p:nvPicPr>
          <p:cNvPr id="33" name="Picture 32"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6"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7" name="Rectangle 5"/>
          <p:cNvSpPr>
            <a:spLocks noChangeArrowheads="1"/>
          </p:cNvSpPr>
          <p:nvPr userDrawn="1"/>
        </p:nvSpPr>
        <p:spPr bwMode="ltGray">
          <a:xfrm>
            <a:off x="809545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8" name="Rectangle 7"/>
          <p:cNvSpPr>
            <a:spLocks noChangeArrowheads="1"/>
          </p:cNvSpPr>
          <p:nvPr userDrawn="1"/>
        </p:nvSpPr>
        <p:spPr bwMode="ltGray">
          <a:xfrm>
            <a:off x="871681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E910A7FA-1D85-0844-A76E-2EB6BCBE871F}"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grpSp>
        <p:nvGrpSpPr>
          <p:cNvPr id="4" name="Group 5"/>
          <p:cNvGrpSpPr>
            <a:grpSpLocks/>
          </p:cNvGrpSpPr>
          <p:nvPr userDrawn="1"/>
        </p:nvGrpSpPr>
        <p:grpSpPr bwMode="auto">
          <a:xfrm>
            <a:off x="8173388" y="431801"/>
            <a:ext cx="631196" cy="447675"/>
            <a:chOff x="384" y="331"/>
            <a:chExt cx="912" cy="485"/>
          </a:xfrm>
        </p:grpSpPr>
        <p:sp>
          <p:nvSpPr>
            <p:cNvPr id="10"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a:solidFill>
                  <a:srgbClr val="FFFFFF"/>
                </a:solidFill>
              </a:endParaRPr>
            </a:p>
          </p:txBody>
        </p:sp>
        <p:sp>
          <p:nvSpPr>
            <p:cNvPr id="11" name="Rectangle 7"/>
            <p:cNvSpPr>
              <a:spLocks noChangeArrowheads="1"/>
            </p:cNvSpPr>
            <p:nvPr/>
          </p:nvSpPr>
          <p:spPr bwMode="invGray">
            <a:xfrm>
              <a:off x="640" y="653"/>
              <a:ext cx="41" cy="158"/>
            </a:xfrm>
            <a:prstGeom prst="rect">
              <a:avLst/>
            </a:prstGeom>
            <a:solidFill>
              <a:srgbClr val="FFFFFF"/>
            </a:solidFill>
            <a:ln w="9525">
              <a:noFill/>
              <a:miter lim="800000"/>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2" name="Freeform 8"/>
            <p:cNvSpPr>
              <a:spLocks/>
            </p:cNvSpPr>
            <p:nvPr/>
          </p:nvSpPr>
          <p:spPr bwMode="invGray">
            <a:xfrm>
              <a:off x="881" y="647"/>
              <a:ext cx="120" cy="16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3" name="Freeform 9"/>
            <p:cNvSpPr>
              <a:spLocks/>
            </p:cNvSpPr>
            <p:nvPr/>
          </p:nvSpPr>
          <p:spPr bwMode="invGray">
            <a:xfrm>
              <a:off x="467" y="647"/>
              <a:ext cx="120" cy="16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4" name="Freeform 10"/>
            <p:cNvSpPr>
              <a:spLocks noEditPoints="1"/>
            </p:cNvSpPr>
            <p:nvPr/>
          </p:nvSpPr>
          <p:spPr bwMode="invGray">
            <a:xfrm>
              <a:off x="1046" y="647"/>
              <a:ext cx="165" cy="16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5" name="Freeform 11"/>
            <p:cNvSpPr>
              <a:spLocks/>
            </p:cNvSpPr>
            <p:nvPr/>
          </p:nvSpPr>
          <p:spPr bwMode="invGray">
            <a:xfrm>
              <a:off x="735" y="647"/>
              <a:ext cx="108" cy="16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6" name="Freeform 12"/>
            <p:cNvSpPr>
              <a:spLocks/>
            </p:cNvSpPr>
            <p:nvPr/>
          </p:nvSpPr>
          <p:spPr bwMode="invGray">
            <a:xfrm>
              <a:off x="384" y="462"/>
              <a:ext cx="40"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7" name="Freeform 13"/>
            <p:cNvSpPr>
              <a:spLocks/>
            </p:cNvSpPr>
            <p:nvPr/>
          </p:nvSpPr>
          <p:spPr bwMode="invGray">
            <a:xfrm>
              <a:off x="494"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8" name="Freeform 14"/>
            <p:cNvSpPr>
              <a:spLocks/>
            </p:cNvSpPr>
            <p:nvPr/>
          </p:nvSpPr>
          <p:spPr bwMode="invGray">
            <a:xfrm>
              <a:off x="601" y="333"/>
              <a:ext cx="40"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9" name="Freeform 15"/>
            <p:cNvSpPr>
              <a:spLocks/>
            </p:cNvSpPr>
            <p:nvPr/>
          </p:nvSpPr>
          <p:spPr bwMode="invGray">
            <a:xfrm>
              <a:off x="711"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0" name="Freeform 16"/>
            <p:cNvSpPr>
              <a:spLocks/>
            </p:cNvSpPr>
            <p:nvPr/>
          </p:nvSpPr>
          <p:spPr bwMode="invGray">
            <a:xfrm>
              <a:off x="818" y="462"/>
              <a:ext cx="43"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1" name="Freeform 17"/>
            <p:cNvSpPr>
              <a:spLocks/>
            </p:cNvSpPr>
            <p:nvPr/>
          </p:nvSpPr>
          <p:spPr bwMode="invGray">
            <a:xfrm>
              <a:off x="928"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2" name="Freeform 18"/>
            <p:cNvSpPr>
              <a:spLocks/>
            </p:cNvSpPr>
            <p:nvPr/>
          </p:nvSpPr>
          <p:spPr bwMode="invGray">
            <a:xfrm>
              <a:off x="1036" y="333"/>
              <a:ext cx="41"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3" name="Freeform 19"/>
            <p:cNvSpPr>
              <a:spLocks/>
            </p:cNvSpPr>
            <p:nvPr/>
          </p:nvSpPr>
          <p:spPr bwMode="invGray">
            <a:xfrm>
              <a:off x="1145"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4" name="Freeform 20"/>
            <p:cNvSpPr>
              <a:spLocks/>
            </p:cNvSpPr>
            <p:nvPr/>
          </p:nvSpPr>
          <p:spPr bwMode="invGray">
            <a:xfrm>
              <a:off x="1255"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grpSp>
      <p:sp>
        <p:nvSpPr>
          <p:cNvPr id="25" name="Rectangle 7"/>
          <p:cNvSpPr>
            <a:spLocks noChangeArrowheads="1"/>
          </p:cNvSpPr>
          <p:nvPr userDrawn="1"/>
        </p:nvSpPr>
        <p:spPr bwMode="ltGray">
          <a:xfrm>
            <a:off x="871800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4829FF1-0958-3044-8F8D-4FC16B3C84ED}"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26"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pic>
        <p:nvPicPr>
          <p:cNvPr id="31" name="Picture 1061" descr="CClogo-2738blue-RGB"/>
          <p:cNvPicPr>
            <a:picLocks noChangeAspect="1" noChangeArrowheads="1"/>
          </p:cNvPicPr>
          <p:nvPr userDrawn="1"/>
        </p:nvPicPr>
        <p:blipFill>
          <a:blip r:embed="rId3"/>
          <a:srcRect/>
          <a:stretch>
            <a:fillRect/>
          </a:stretch>
        </p:blipFill>
        <p:spPr bwMode="auto">
          <a:xfrm>
            <a:off x="226278" y="425451"/>
            <a:ext cx="2000771" cy="885825"/>
          </a:xfrm>
          <a:prstGeom prst="rect">
            <a:avLst/>
          </a:prstGeom>
          <a:noFill/>
        </p:spPr>
      </p:pic>
      <p:sp>
        <p:nvSpPr>
          <p:cNvPr id="34" name="Rectangle 33"/>
          <p:cNvSpPr/>
          <p:nvPr userDrawn="1"/>
        </p:nvSpPr>
        <p:spPr>
          <a:xfrm>
            <a:off x="5716489" y="0"/>
            <a:ext cx="205793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5" name="Picture Placeholder 5"/>
          <p:cNvSpPr>
            <a:spLocks noGrp="1"/>
          </p:cNvSpPr>
          <p:nvPr>
            <p:ph type="pic" sz="quarter" idx="12" hasCustomPrompt="1"/>
          </p:nvPr>
        </p:nvSpPr>
        <p:spPr>
          <a:xfrm>
            <a:off x="5785087" y="-1"/>
            <a:ext cx="1920740" cy="3594101"/>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
        <p:nvSpPr>
          <p:cNvPr id="36" name="Picture Placeholder 5"/>
          <p:cNvSpPr>
            <a:spLocks noGrp="1"/>
          </p:cNvSpPr>
          <p:nvPr>
            <p:ph type="pic" sz="quarter" idx="13" hasCustomPrompt="1"/>
          </p:nvPr>
        </p:nvSpPr>
        <p:spPr>
          <a:xfrm>
            <a:off x="5785087" y="3708400"/>
            <a:ext cx="1920740" cy="3149600"/>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
        <p:nvSpPr>
          <p:cNvPr id="32" name="Title 1"/>
          <p:cNvSpPr>
            <a:spLocks noGrp="1"/>
          </p:cNvSpPr>
          <p:nvPr>
            <p:ph type="ctrTitle"/>
          </p:nvPr>
        </p:nvSpPr>
        <p:spPr bwMode="auto">
          <a:xfrm>
            <a:off x="221394" y="1236691"/>
            <a:ext cx="4875809" cy="2918779"/>
          </a:xfrm>
        </p:spPr>
        <p:txBody>
          <a:bodyPr/>
          <a:lstStyle>
            <a:lvl1pPr>
              <a:defRPr>
                <a:solidFill>
                  <a:schemeClr val="bg1"/>
                </a:solidFill>
              </a:defRPr>
            </a:lvl1pPr>
          </a:lstStyle>
          <a:p>
            <a:r>
              <a:rPr lang="en-US" smtClean="0"/>
              <a:t>Click to edit Master title style</a:t>
            </a:r>
            <a:endParaRPr sz="2401" dirty="0" smtClean="0"/>
          </a:p>
        </p:txBody>
      </p:sp>
      <p:sp>
        <p:nvSpPr>
          <p:cNvPr id="37" name="Subtitle 2"/>
          <p:cNvSpPr>
            <a:spLocks noGrp="1"/>
          </p:cNvSpPr>
          <p:nvPr>
            <p:ph type="subTitle" idx="1"/>
          </p:nvPr>
        </p:nvSpPr>
        <p:spPr>
          <a:xfrm>
            <a:off x="236383" y="4464070"/>
            <a:ext cx="8112126" cy="384175"/>
          </a:xfrm>
        </p:spPr>
        <p:txBody>
          <a:bodyPr/>
          <a:lstStyle>
            <a:lvl1pPr marL="0" indent="0">
              <a:buNone/>
              <a:defRPr>
                <a:solidFill>
                  <a:schemeClr val="bg1"/>
                </a:solidFill>
              </a:defRPr>
            </a:lvl1pPr>
          </a:lstStyle>
          <a:p>
            <a:pPr>
              <a:buClr>
                <a:schemeClr val="bg1"/>
              </a:buClr>
            </a:pPr>
            <a:r>
              <a:rPr lang="en-US" smtClean="0"/>
              <a:t>Click to edit Master subtitle style</a:t>
            </a:r>
            <a:endParaRPr dirty="0" smtClean="0"/>
          </a:p>
        </p:txBody>
      </p:sp>
      <p:sp>
        <p:nvSpPr>
          <p:cNvPr id="38" name="Text Placeholder 3"/>
          <p:cNvSpPr>
            <a:spLocks noGrp="1"/>
          </p:cNvSpPr>
          <p:nvPr>
            <p:ph type="body" sz="quarter" idx="10"/>
          </p:nvPr>
        </p:nvSpPr>
        <p:spPr>
          <a:xfrm>
            <a:off x="235805" y="4782758"/>
            <a:ext cx="8112650" cy="384175"/>
          </a:xfrm>
        </p:spPr>
        <p:txBody>
          <a:bodyPr/>
          <a:lstStyle>
            <a:lvl1pPr marL="0" indent="0">
              <a:buNone/>
              <a:defRPr>
                <a:solidFill>
                  <a:schemeClr val="bg1"/>
                </a:solidFill>
              </a:defRPr>
            </a:lvl1pPr>
          </a:lstStyle>
          <a:p>
            <a:pPr lvl="0">
              <a:lnSpc>
                <a:spcPct val="85000"/>
              </a:lnSpc>
              <a:buClr>
                <a:schemeClr val="bg1"/>
              </a:buClr>
            </a:pPr>
            <a:r>
              <a:rPr lang="en-US" sz="1200" smtClean="0">
                <a:ea typeface="ＭＳ Ｐゴシック" charset="-128"/>
              </a:rPr>
              <a:t>Click to edit Master text styles</a:t>
            </a:r>
          </a:p>
        </p:txBody>
      </p:sp>
      <p:sp>
        <p:nvSpPr>
          <p:cNvPr id="40" name="Text Placeholder 4"/>
          <p:cNvSpPr>
            <a:spLocks noGrp="1"/>
          </p:cNvSpPr>
          <p:nvPr>
            <p:ph type="body" sz="quarter" idx="11"/>
          </p:nvPr>
        </p:nvSpPr>
        <p:spPr>
          <a:xfrm>
            <a:off x="235805" y="5273252"/>
            <a:ext cx="8112650" cy="384175"/>
          </a:xfrm>
        </p:spPr>
        <p:txBody>
          <a:bodyPr/>
          <a:lstStyle>
            <a:lvl1pPr marL="0" indent="0">
              <a:buNone/>
              <a:defRPr>
                <a:solidFill>
                  <a:schemeClr val="bg1"/>
                </a:solidFill>
              </a:defRPr>
            </a:lvl1pPr>
          </a:lstStyle>
          <a:p>
            <a:pPr lvl="0">
              <a:buClr>
                <a:schemeClr val="bg1"/>
              </a:buClr>
            </a:pPr>
            <a:r>
              <a:rPr lang="en-US" smtClean="0">
                <a:ea typeface="ＭＳ Ｐゴシック" charset="-128"/>
              </a:rPr>
              <a:t>Click to edit Master text styles</a:t>
            </a:r>
          </a:p>
        </p:txBody>
      </p:sp>
    </p:spTree>
    <p:extLst>
      <p:ext uri="{BB962C8B-B14F-4D97-AF65-F5344CB8AC3E}">
        <p14:creationId xmlns:p14="http://schemas.microsoft.com/office/powerpoint/2010/main" val="673512971"/>
      </p:ext>
    </p:extLst>
  </p:cSld>
  <p:clrMapOvr>
    <a:masterClrMapping/>
  </p:clrMapOvr>
  <p:transition>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Segue">
    <p:spTree>
      <p:nvGrpSpPr>
        <p:cNvPr id="1" name=""/>
        <p:cNvGrpSpPr/>
        <p:nvPr/>
      </p:nvGrpSpPr>
      <p:grpSpPr>
        <a:xfrm>
          <a:off x="0" y="0"/>
          <a:ext cx="0" cy="0"/>
          <a:chOff x="0" y="0"/>
          <a:chExt cx="0" cy="0"/>
        </a:xfrm>
      </p:grpSpPr>
      <p:pic>
        <p:nvPicPr>
          <p:cNvPr id="9" name="Picture 8"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3"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4" name="Rectangle 5"/>
          <p:cNvSpPr>
            <a:spLocks noChangeArrowheads="1"/>
          </p:cNvSpPr>
          <p:nvPr userDrawn="1"/>
        </p:nvSpPr>
        <p:spPr bwMode="ltGray">
          <a:xfrm>
            <a:off x="8081164"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5" name="Rectangle 7"/>
          <p:cNvSpPr>
            <a:spLocks noChangeArrowheads="1"/>
          </p:cNvSpPr>
          <p:nvPr userDrawn="1"/>
        </p:nvSpPr>
        <p:spPr bwMode="ltGray">
          <a:xfrm>
            <a:off x="8708478"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C89B5777-50D0-0843-8EE1-2C4986692C5F}"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2" name="Title 1"/>
          <p:cNvSpPr>
            <a:spLocks noGrp="1"/>
          </p:cNvSpPr>
          <p:nvPr>
            <p:ph type="ctrTitle"/>
          </p:nvPr>
        </p:nvSpPr>
        <p:spPr>
          <a:xfrm>
            <a:off x="221394" y="1774540"/>
            <a:ext cx="4612215" cy="2407042"/>
          </a:xfrm>
        </p:spPr>
        <p:txBody>
          <a:bodyPr/>
          <a:lstStyle>
            <a:lvl1pPr algn="l" defTabSz="685983" rtl="0" eaLnBrk="1" latinLnBrk="0" hangingPunct="1">
              <a:lnSpc>
                <a:spcPct val="80000"/>
              </a:lnSpc>
              <a:spcBef>
                <a:spcPct val="0"/>
              </a:spcBef>
              <a:buNone/>
              <a:defRPr lang="en-US" sz="4051" b="0" kern="1200" spc="0" baseline="0" dirty="0">
                <a:solidFill>
                  <a:schemeClr val="bg1"/>
                </a:solidFill>
                <a:latin typeface="+mj-lt"/>
                <a:ea typeface="+mj-ea"/>
                <a:cs typeface="+mj-cs"/>
              </a:defRPr>
            </a:lvl1pPr>
          </a:lstStyle>
          <a:p>
            <a:r>
              <a:rPr lang="en-US" smtClean="0"/>
              <a:t>Click to edit Master title style</a:t>
            </a:r>
            <a:endParaRPr lang="en-US" dirty="0"/>
          </a:p>
        </p:txBody>
      </p:sp>
      <p:sp>
        <p:nvSpPr>
          <p:cNvPr id="10" name="Picture Placeholder 5"/>
          <p:cNvSpPr>
            <a:spLocks noGrp="1"/>
          </p:cNvSpPr>
          <p:nvPr>
            <p:ph type="pic" sz="quarter" idx="12" hasCustomPrompt="1"/>
          </p:nvPr>
        </p:nvSpPr>
        <p:spPr>
          <a:xfrm>
            <a:off x="5156273" y="-1"/>
            <a:ext cx="2606719" cy="6858001"/>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Tree>
    <p:extLst>
      <p:ext uri="{BB962C8B-B14F-4D97-AF65-F5344CB8AC3E}">
        <p14:creationId xmlns:p14="http://schemas.microsoft.com/office/powerpoint/2010/main" val="864380230"/>
      </p:ext>
    </p:extLst>
  </p:cSld>
  <p:clrMapOvr>
    <a:masterClrMapping/>
  </p:clrMapOvr>
  <p:transition>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110"/>
              </a:spcBef>
              <a:buClr>
                <a:schemeClr val="bg1"/>
              </a:buClr>
              <a:tabLst/>
              <a:defRPr sz="1650">
                <a:solidFill>
                  <a:srgbClr val="404040"/>
                </a:solidFill>
                <a:latin typeface="+mj-lt"/>
              </a:defRPr>
            </a:lvl1pPr>
            <a:lvl2pPr>
              <a:lnSpc>
                <a:spcPct val="95000"/>
              </a:lnSpc>
              <a:spcBef>
                <a:spcPts val="450"/>
              </a:spcBef>
              <a:tabLst/>
              <a:defRPr>
                <a:solidFill>
                  <a:srgbClr val="404040"/>
                </a:solidFill>
                <a:latin typeface="+mj-lt"/>
              </a:defRPr>
            </a:lvl2pPr>
            <a:lvl3pPr>
              <a:tabLst/>
              <a:defRPr>
                <a:solidFill>
                  <a:srgbClr val="404040"/>
                </a:solidFill>
                <a:latin typeface="+mj-lt"/>
              </a:defRPr>
            </a:lvl3pPr>
            <a:lvl4pPr>
              <a:tabLst/>
              <a:defRPr>
                <a:solidFill>
                  <a:srgbClr val="404040"/>
                </a:solidFill>
                <a:latin typeface="+mj-lt"/>
              </a:defRPr>
            </a:lvl4pPr>
            <a:lvl5pPr>
              <a:tabLst/>
              <a:defRPr>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49672419"/>
      </p:ext>
    </p:extLst>
  </p:cSld>
  <p:clrMapOvr>
    <a:masterClrMapping/>
  </p:clrMapOvr>
  <p:transition>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339745"/>
            <a:ext cx="4021116" cy="4965700"/>
          </a:xfrm>
        </p:spPr>
        <p:txBody>
          <a:bodyPr>
            <a:noAutofit/>
          </a:bodyPr>
          <a:lstStyle>
            <a:lvl1pPr>
              <a:lnSpc>
                <a:spcPct val="95000"/>
              </a:lnSpc>
              <a:spcBef>
                <a:spcPts val="1110"/>
              </a:spcBef>
              <a:buClr>
                <a:schemeClr val="bg1"/>
              </a:buClr>
              <a:defRPr sz="1350">
                <a:solidFill>
                  <a:srgbClr val="404040"/>
                </a:solidFill>
                <a:latin typeface="+mj-lt"/>
              </a:defRPr>
            </a:lvl1pPr>
            <a:lvl2pPr>
              <a:lnSpc>
                <a:spcPct val="95000"/>
              </a:lnSpc>
              <a:spcBef>
                <a:spcPts val="450"/>
              </a:spcBef>
              <a:defRPr sz="1050">
                <a:solidFill>
                  <a:srgbClr val="404040"/>
                </a:solidFill>
                <a:latin typeface="+mj-lt"/>
              </a:defRPr>
            </a:lvl2pPr>
            <a:lvl3pPr>
              <a:defRPr sz="900">
                <a:solidFill>
                  <a:srgbClr val="404040"/>
                </a:solidFill>
                <a:latin typeface="+mj-lt"/>
              </a:defRPr>
            </a:lvl3pPr>
            <a:lvl4pPr>
              <a:defRPr sz="825">
                <a:solidFill>
                  <a:srgbClr val="404040"/>
                </a:solidFill>
                <a:latin typeface="+mj-lt"/>
              </a:defRPr>
            </a:lvl4pPr>
            <a:lvl5pPr>
              <a:defRPr sz="825">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339745"/>
            <a:ext cx="4222440" cy="4965700"/>
          </a:xfrm>
        </p:spPr>
        <p:txBody>
          <a:bodyPr>
            <a:noAutofit/>
          </a:bodyPr>
          <a:lstStyle>
            <a:lvl1pPr>
              <a:lnSpc>
                <a:spcPct val="95000"/>
              </a:lnSpc>
              <a:spcBef>
                <a:spcPts val="1110"/>
              </a:spcBef>
              <a:buClr>
                <a:schemeClr val="bg1"/>
              </a:buClr>
              <a:defRPr sz="1350">
                <a:solidFill>
                  <a:srgbClr val="404040"/>
                </a:solidFill>
                <a:latin typeface="+mj-lt"/>
              </a:defRPr>
            </a:lvl1pPr>
            <a:lvl2pPr>
              <a:lnSpc>
                <a:spcPct val="95000"/>
              </a:lnSpc>
              <a:spcBef>
                <a:spcPts val="450"/>
              </a:spcBef>
              <a:defRPr sz="1050">
                <a:solidFill>
                  <a:srgbClr val="404040"/>
                </a:solidFill>
                <a:latin typeface="+mj-lt"/>
              </a:defRPr>
            </a:lvl2pPr>
            <a:lvl3pPr>
              <a:defRPr sz="900">
                <a:solidFill>
                  <a:srgbClr val="404040"/>
                </a:solidFill>
                <a:latin typeface="+mj-lt"/>
              </a:defRPr>
            </a:lvl3pPr>
            <a:lvl4pPr>
              <a:defRPr sz="825">
                <a:solidFill>
                  <a:srgbClr val="404040"/>
                </a:solidFill>
                <a:latin typeface="+mj-lt"/>
              </a:defRPr>
            </a:lvl4pPr>
            <a:lvl5pPr>
              <a:defRPr sz="825">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pic>
        <p:nvPicPr>
          <p:cNvPr id="9" name="Picture 8"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432346783"/>
      </p:ext>
    </p:extLst>
  </p:cSld>
  <p:clrMapOvr>
    <a:masterClrMapping/>
  </p:clrMapOvr>
  <p:transition>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1"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011105" cy="4965700"/>
          </a:xfrm>
        </p:spPr>
        <p:txBody>
          <a:bodyPr/>
          <a:lstStyle>
            <a:lvl1pPr>
              <a:lnSpc>
                <a:spcPct val="95000"/>
              </a:lnSpc>
              <a:spcBef>
                <a:spcPts val="1110"/>
              </a:spcBef>
              <a:buClr>
                <a:schemeClr val="bg1"/>
              </a:buClr>
              <a:defRPr sz="1650">
                <a:solidFill>
                  <a:srgbClr val="404040"/>
                </a:solidFill>
                <a:latin typeface="+mj-lt"/>
              </a:defRPr>
            </a:lvl1pPr>
            <a:lvl2pPr>
              <a:lnSpc>
                <a:spcPct val="95000"/>
              </a:lnSpc>
              <a:spcBef>
                <a:spcPts val="450"/>
              </a:spcBef>
              <a:defRPr>
                <a:solidFill>
                  <a:srgbClr val="404040"/>
                </a:solidFill>
                <a:latin typeface="+mj-lt"/>
              </a:defRPr>
            </a:lvl2pPr>
            <a:lvl3pPr>
              <a:defRPr>
                <a:solidFill>
                  <a:srgbClr val="404040"/>
                </a:solidFill>
                <a:latin typeface="+mj-lt"/>
              </a:defRPr>
            </a:lvl3pPr>
            <a:lvl4pPr>
              <a:defRPr>
                <a:solidFill>
                  <a:srgbClr val="404040"/>
                </a:solidFill>
                <a:latin typeface="+mj-lt"/>
              </a:defRPr>
            </a:lvl4pPr>
            <a:lvl5pPr>
              <a:defRPr>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5221224" y="1747685"/>
            <a:ext cx="3236976" cy="646331"/>
          </a:xfrm>
        </p:spPr>
        <p:txBody>
          <a:bodyPr>
            <a:noAutofit/>
          </a:bodyPr>
          <a:lstStyle>
            <a:lvl1pPr marL="85748" indent="-85748" algn="l" defTabSz="685983" rtl="0" eaLnBrk="1" latinLnBrk="0" hangingPunct="1">
              <a:lnSpc>
                <a:spcPct val="80000"/>
              </a:lnSpc>
              <a:spcBef>
                <a:spcPct val="0"/>
              </a:spcBef>
              <a:buNone/>
              <a:defRPr lang="en-US" sz="1500" b="0" kern="1200" spc="0" baseline="0" dirty="0" smtClean="0">
                <a:solidFill>
                  <a:srgbClr val="404040"/>
                </a:solidFill>
                <a:latin typeface="+mj-lt"/>
                <a:ea typeface="+mj-ea"/>
                <a:cs typeface="+mj-cs"/>
              </a:defRPr>
            </a:lvl1pPr>
            <a:lvl2pPr marL="85748" indent="-85748" algn="l" defTabSz="685983" rtl="0" eaLnBrk="1" latinLnBrk="0" hangingPunct="1">
              <a:defRPr lang="en-US" sz="1500" kern="1200" dirty="0" smtClean="0">
                <a:solidFill>
                  <a:schemeClr val="accent2"/>
                </a:solidFill>
                <a:latin typeface="Ciscolight" pitchFamily="2" charset="0"/>
                <a:ea typeface="+mn-ea"/>
                <a:cs typeface="+mn-cs"/>
              </a:defRPr>
            </a:lvl2pPr>
            <a:lvl3pPr marL="85748" indent="-85748" algn="l" defTabSz="685983" rtl="0" eaLnBrk="1" latinLnBrk="0" hangingPunct="1">
              <a:defRPr lang="en-US" sz="1500" kern="1200" dirty="0" smtClean="0">
                <a:solidFill>
                  <a:schemeClr val="accent2"/>
                </a:solidFill>
                <a:latin typeface="Ciscolight" pitchFamily="2" charset="0"/>
                <a:ea typeface="+mn-ea"/>
                <a:cs typeface="+mn-cs"/>
              </a:defRPr>
            </a:lvl3pPr>
            <a:lvl4pPr marL="85748" indent="-85748" algn="l" defTabSz="685983" rtl="0" eaLnBrk="1" latinLnBrk="0" hangingPunct="1">
              <a:defRPr lang="en-US" sz="1500" kern="1200" dirty="0" smtClean="0">
                <a:solidFill>
                  <a:schemeClr val="accent2"/>
                </a:solidFill>
                <a:latin typeface="Ciscolight" pitchFamily="2" charset="0"/>
                <a:ea typeface="+mn-ea"/>
                <a:cs typeface="+mn-cs"/>
              </a:defRPr>
            </a:lvl4pPr>
            <a:lvl5pPr marL="85748" indent="-85748" algn="l" defTabSz="685983"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309475" y="4736592"/>
            <a:ext cx="3237819" cy="338328"/>
          </a:xfrm>
        </p:spPr>
        <p:txBody>
          <a:bodyPr>
            <a:noAutofit/>
          </a:bodyPr>
          <a:lstStyle>
            <a:lvl1pPr marL="0" indent="0">
              <a:buFontTx/>
              <a:buNone/>
              <a:defRPr sz="1200">
                <a:solidFill>
                  <a:srgbClr val="404040"/>
                </a:solidFill>
              </a:defRPr>
            </a:lvl1pPr>
          </a:lstStyle>
          <a:p>
            <a:pPr lvl="0"/>
            <a:r>
              <a:rPr lang="en-US" smtClean="0"/>
              <a:t>Click to edit Master text styles</a:t>
            </a:r>
          </a:p>
        </p:txBody>
      </p:sp>
      <p:pic>
        <p:nvPicPr>
          <p:cNvPr id="8" name="Picture 7"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2858063445"/>
      </p:ext>
    </p:extLst>
  </p:cSld>
  <p:clrMapOvr>
    <a:masterClrMapping/>
  </p:clrMapOvr>
  <p:transition>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229702" y="644652"/>
            <a:ext cx="4123944" cy="838200"/>
          </a:xfrm>
          <a:ln>
            <a:solidFill>
              <a:schemeClr val="bg1">
                <a:lumMod val="50000"/>
              </a:schemeClr>
            </a:solidFill>
          </a:ln>
        </p:spPr>
        <p:txBody>
          <a:bodyPr rtlCol="0" anchor="t"/>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9" name="Text Placeholder 8"/>
          <p:cNvSpPr>
            <a:spLocks noGrp="1"/>
          </p:cNvSpPr>
          <p:nvPr>
            <p:ph type="body" sz="quarter" idx="11"/>
          </p:nvPr>
        </p:nvSpPr>
        <p:spPr>
          <a:xfrm>
            <a:off x="219455" y="1943100"/>
            <a:ext cx="4142232" cy="4526280"/>
          </a:xfrm>
        </p:spPr>
        <p:txBody>
          <a:bodyPr/>
          <a:lstStyle>
            <a:lvl1pPr marL="0" indent="0">
              <a:buNone/>
              <a:defRPr>
                <a:solidFill>
                  <a:schemeClr val="bg1"/>
                </a:solidFill>
                <a:latin typeface="+mj-lt"/>
              </a:defRPr>
            </a:lvl1pPr>
            <a:lvl2pPr marL="476377" indent="-171496">
              <a:buClr>
                <a:schemeClr val="bg1"/>
              </a:buClr>
              <a:buFont typeface="Arial" pitchFamily="34" charset="0"/>
              <a:buChar char="•"/>
              <a:tabLst/>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4818888" y="1943100"/>
            <a:ext cx="4005072" cy="4526280"/>
          </a:xfrm>
        </p:spPr>
        <p:txBody>
          <a:bodyPr/>
          <a:lstStyle>
            <a:lvl1pPr marL="0" indent="0">
              <a:buFontTx/>
              <a:buNone/>
              <a:defRPr>
                <a:solidFill>
                  <a:schemeClr val="bg1"/>
                </a:solidFill>
                <a:latin typeface="+mj-lt"/>
              </a:defRPr>
            </a:lvl1pPr>
            <a:lvl2pPr marL="476377" indent="-171496">
              <a:buClr>
                <a:schemeClr val="bg1"/>
              </a:buClr>
              <a:buFont typeface="Arial" pitchFamily="34" charset="0"/>
              <a:buChar char="•"/>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15"/>
          <p:cNvSpPr>
            <a:spLocks noGrp="1"/>
          </p:cNvSpPr>
          <p:nvPr>
            <p:ph type="body" sz="quarter" idx="13"/>
          </p:nvPr>
        </p:nvSpPr>
        <p:spPr>
          <a:xfrm>
            <a:off x="4822430" y="653796"/>
            <a:ext cx="3896359" cy="841248"/>
          </a:xfrm>
          <a:ln>
            <a:solidFill>
              <a:schemeClr val="bg1">
                <a:lumMod val="50000"/>
              </a:schemeClr>
            </a:solidFill>
          </a:ln>
        </p:spPr>
        <p:txBody>
          <a:bodyPr>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701" b="0" kern="1200" spc="0" baseline="0" dirty="0">
                <a:solidFill>
                  <a:srgbClr val="404040"/>
                </a:solidFill>
                <a:latin typeface="+mj-lt"/>
                <a:ea typeface="+mj-ea"/>
                <a:cs typeface="+mj-cs"/>
              </a:defRPr>
            </a:lvl1pPr>
          </a:lstStyle>
          <a:p>
            <a:pPr lvl="0"/>
            <a:r>
              <a:rPr lang="en-US" smtClean="0"/>
              <a:t>Click to edit Master text styles</a:t>
            </a:r>
          </a:p>
        </p:txBody>
      </p:sp>
      <p:cxnSp>
        <p:nvCxnSpPr>
          <p:cNvPr id="6" name="Straight Connector 5"/>
          <p:cNvCxnSpPr/>
          <p:nvPr userDrawn="1"/>
        </p:nvCxnSpPr>
        <p:spPr>
          <a:xfrm rot="5400000">
            <a:off x="1626771" y="3293732"/>
            <a:ext cx="5740400" cy="119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rot="5400000">
            <a:off x="1693463" y="3547731"/>
            <a:ext cx="5740400" cy="1191"/>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2404671350"/>
      </p:ext>
    </p:extLst>
  </p:cSld>
  <p:clrMapOvr>
    <a:masterClrMapping/>
  </p:clrMapOvr>
  <p:transition>
    <p:wipe dir="r"/>
  </p:transition>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2120902"/>
            <a:ext cx="2622550" cy="4391025"/>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2120900"/>
            <a:ext cx="2593975" cy="4362450"/>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2120902"/>
            <a:ext cx="2633662" cy="4333875"/>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19513" y="646684"/>
            <a:ext cx="2668457"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dirty="0" smtClean="0">
                <a:solidFill>
                  <a:srgbClr val="404040"/>
                </a:solidFill>
                <a:latin typeface="+mj-lt"/>
                <a:ea typeface="+mj-ea"/>
                <a:cs typeface="+mj-cs"/>
              </a:defRPr>
            </a:lvl1pPr>
          </a:lstStyle>
          <a:p>
            <a:pPr lvl="0"/>
            <a:r>
              <a:rPr lang="en-US" smtClean="0"/>
              <a:t>Click to edit Master text styles</a:t>
            </a:r>
          </a:p>
        </p:txBody>
      </p:sp>
      <p:sp>
        <p:nvSpPr>
          <p:cNvPr id="22" name="Text Placeholder 17"/>
          <p:cNvSpPr>
            <a:spLocks noGrp="1"/>
          </p:cNvSpPr>
          <p:nvPr>
            <p:ph type="body" sz="quarter" idx="19"/>
          </p:nvPr>
        </p:nvSpPr>
        <p:spPr>
          <a:xfrm>
            <a:off x="3258399" y="646684"/>
            <a:ext cx="2599859"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rgbClr val="404040"/>
                </a:solidFill>
                <a:latin typeface="+mj-lt"/>
                <a:ea typeface="+mj-ea"/>
                <a:cs typeface="+mj-cs"/>
              </a:defRPr>
            </a:lvl1pPr>
          </a:lstStyle>
          <a:p>
            <a:pPr lvl="0"/>
            <a:r>
              <a:rPr lang="en-US" smtClean="0"/>
              <a:t>Click to edit Master text styles</a:t>
            </a:r>
          </a:p>
        </p:txBody>
      </p:sp>
      <p:sp>
        <p:nvSpPr>
          <p:cNvPr id="23" name="Text Placeholder 17"/>
          <p:cNvSpPr>
            <a:spLocks noGrp="1"/>
          </p:cNvSpPr>
          <p:nvPr>
            <p:ph type="body" sz="quarter" idx="20"/>
          </p:nvPr>
        </p:nvSpPr>
        <p:spPr>
          <a:xfrm>
            <a:off x="6272202" y="646684"/>
            <a:ext cx="2634158"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rgbClr val="404040"/>
                </a:solidFill>
                <a:latin typeface="+mj-lt"/>
                <a:ea typeface="+mj-ea"/>
                <a:cs typeface="+mj-cs"/>
              </a:defRPr>
            </a:lvl1pPr>
          </a:lstStyle>
          <a:p>
            <a:pPr lvl="0"/>
            <a:r>
              <a:rPr lang="en-US" smtClean="0"/>
              <a:t>Click to edit Master text styles</a:t>
            </a:r>
          </a:p>
        </p:txBody>
      </p:sp>
      <p:cxnSp>
        <p:nvCxnSpPr>
          <p:cNvPr id="8" name="Straight Connector 7"/>
          <p:cNvCxnSpPr/>
          <p:nvPr userDrawn="1"/>
        </p:nvCxnSpPr>
        <p:spPr>
          <a:xfrm rot="5400000">
            <a:off x="191297" y="3458831"/>
            <a:ext cx="5740400" cy="1191"/>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rot="5400000">
            <a:off x="3217860" y="3458831"/>
            <a:ext cx="5740400" cy="1191"/>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196574023"/>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2"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8021566"/>
      </p:ext>
    </p:extLst>
  </p:cSld>
  <p:clrMapOvr>
    <a:masterClrMapping/>
  </p:clrMapOvr>
  <p:transition>
    <p:wipe dir="r"/>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246972" y="439710"/>
            <a:ext cx="8567244"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359764" y="1476375"/>
            <a:ext cx="8439461" cy="4305300"/>
          </a:xfrm>
        </p:spPr>
        <p:txBody>
          <a:bodyPr rtlCol="0" anchor="ctr" anchorCtr="1">
            <a:noAutofit/>
          </a:bodyPr>
          <a:lstStyle>
            <a:lvl1pPr>
              <a:buNone/>
              <a:defRPr>
                <a:solidFill>
                  <a:srgbClr val="404040"/>
                </a:solidFill>
                <a:latin typeface="+mj-lt"/>
              </a:defRPr>
            </a:lvl1pPr>
          </a:lstStyle>
          <a:p>
            <a:pPr lvl="0"/>
            <a:r>
              <a:rPr lang="en-US" noProof="0" smtClean="0"/>
              <a:t>Click icon to add chart</a:t>
            </a:r>
            <a:endParaRPr lang="en-US" noProof="0" dirty="0"/>
          </a:p>
        </p:txBody>
      </p:sp>
      <p:sp>
        <p:nvSpPr>
          <p:cNvPr id="4" name="Text Placeholder 9"/>
          <p:cNvSpPr>
            <a:spLocks noGrp="1"/>
          </p:cNvSpPr>
          <p:nvPr>
            <p:ph type="body" sz="quarter" idx="11"/>
          </p:nvPr>
        </p:nvSpPr>
        <p:spPr>
          <a:xfrm>
            <a:off x="249467" y="6062116"/>
            <a:ext cx="7461250" cy="276999"/>
          </a:xfrm>
        </p:spPr>
        <p:txBody>
          <a:bodyPr anchor="b">
            <a:noAutofit/>
          </a:bodyPr>
          <a:lstStyle>
            <a:lvl1pPr algn="l" defTabSz="603808">
              <a:lnSpc>
                <a:spcPct val="100000"/>
              </a:lnSpc>
              <a:spcBef>
                <a:spcPct val="50000"/>
              </a:spcBef>
              <a:buNone/>
              <a:defRPr sz="900">
                <a:solidFill>
                  <a:srgbClr val="404040"/>
                </a:solidFill>
                <a:latin typeface="+mj-lt"/>
              </a:defRPr>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r>
              <a:rPr lang="en-US" smtClean="0"/>
              <a:t>Click to edit Master text styles</a:t>
            </a:r>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603423054"/>
      </p:ext>
    </p:extLst>
  </p:cSld>
  <p:clrMapOvr>
    <a:masterClrMapping/>
  </p:clrMapOvr>
  <p:transition>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rtlCol="0"/>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6888" y="1600200"/>
            <a:ext cx="4005072" cy="3749040"/>
          </a:xfrm>
        </p:spPr>
        <p:txBody>
          <a:bodyPr anchor="ctr">
            <a:noAutofit/>
          </a:bodyPr>
          <a:lstStyle>
            <a:lvl1pPr marL="0" indent="0">
              <a:buFontTx/>
              <a:buNone/>
              <a:defRPr sz="1800" baseline="0">
                <a:solidFill>
                  <a:srgbClr val="404040"/>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hasCustomPrompt="1"/>
          </p:nvPr>
        </p:nvSpPr>
        <p:spPr>
          <a:xfrm>
            <a:off x="4873752" y="1947672"/>
            <a:ext cx="3429000" cy="2990088"/>
          </a:xfrm>
          <a:ln w="50800" cmpd="sng">
            <a:solidFill>
              <a:srgbClr val="FFFFFF"/>
            </a:solidFill>
          </a:ln>
        </p:spPr>
        <p:txBody>
          <a:bodyPr rtlCol="0" anchor="ctr" anchorCtr="1">
            <a:noAutofit/>
          </a:bodyPr>
          <a:lstStyle>
            <a:lvl1pPr algn="ctr">
              <a:buFontTx/>
              <a:buNone/>
              <a:defRPr>
                <a:solidFill>
                  <a:srgbClr val="404040"/>
                </a:solidFill>
                <a:latin typeface="+mj-lt"/>
              </a:defRPr>
            </a:lvl1pPr>
          </a:lstStyle>
          <a:p>
            <a:pPr lvl="0"/>
            <a:r>
              <a:rPr lang="en-US" noProof="0" dirty="0" smtClean="0"/>
              <a:t>Click icon to add photo. Once photo is placed, use “crop” tool in “format” panel to adjust image placement. </a:t>
            </a:r>
            <a:endParaRPr lang="en-US" noProof="0" dirty="0"/>
          </a:p>
        </p:txBody>
      </p:sp>
      <p:pic>
        <p:nvPicPr>
          <p:cNvPr id="8" name="Picture 7"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408794382"/>
      </p:ext>
    </p:extLst>
  </p:cSld>
  <p:clrMapOvr>
    <a:masterClrMapping/>
  </p:clrMapOvr>
  <p:transition>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229702" y="1918741"/>
            <a:ext cx="4117446" cy="3020518"/>
          </a:xfrm>
        </p:spPr>
        <p:txBody>
          <a:bodyPr rtlCol="0" anchor="ctr"/>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310896"/>
            <a:ext cx="3895344" cy="6208776"/>
          </a:xfrm>
        </p:spPr>
        <p:txBody>
          <a:bodyPr anchor="ctr">
            <a:noAutofit/>
          </a:bodyPr>
          <a:lstStyle>
            <a:lvl1pPr marL="0" indent="0">
              <a:buFontTx/>
              <a:buNone/>
              <a:defRPr sz="1500" baseline="0">
                <a:solidFill>
                  <a:srgbClr val="404040"/>
                </a:solidFill>
                <a:latin typeface="+mj-lt"/>
              </a:defRPr>
            </a:lvl1pPr>
            <a:lvl2pPr>
              <a:defRPr sz="1500"/>
            </a:lvl2pPr>
            <a:lvl3pPr>
              <a:defRPr sz="1500"/>
            </a:lvl3pPr>
            <a:lvl4pPr>
              <a:defRPr sz="1500"/>
            </a:lvl4pPr>
            <a:lvl5pPr>
              <a:defRPr sz="1500"/>
            </a:lvl5pPr>
          </a:lstStyle>
          <a:p>
            <a:pPr lvl="0"/>
            <a:r>
              <a:rPr lang="en-US" smtClean="0"/>
              <a:t>Click to edit Master text styles</a:t>
            </a:r>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592778715"/>
      </p:ext>
    </p:extLst>
  </p:cSld>
  <p:clrMapOvr>
    <a:masterClrMapping/>
  </p:clrMapOvr>
  <p:transition>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sp>
        <p:nvSpPr>
          <p:cNvPr id="5"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6" name="Rectangle 5"/>
          <p:cNvSpPr>
            <a:spLocks noChangeArrowheads="1"/>
          </p:cNvSpPr>
          <p:nvPr userDrawn="1"/>
        </p:nvSpPr>
        <p:spPr bwMode="ltGray">
          <a:xfrm>
            <a:off x="7992587" y="6628116"/>
            <a:ext cx="589292"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Confidential</a:t>
            </a:r>
          </a:p>
        </p:txBody>
      </p:sp>
      <p:sp>
        <p:nvSpPr>
          <p:cNvPr id="7" name="Rectangle 7"/>
          <p:cNvSpPr>
            <a:spLocks noChangeArrowheads="1"/>
          </p:cNvSpPr>
          <p:nvPr userDrawn="1"/>
        </p:nvSpPr>
        <p:spPr bwMode="ltGray">
          <a:xfrm>
            <a:off x="8704906"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09A99186-C6D6-D940-9DA4-46633CB6AE69}"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3" name="Subtitle 2"/>
          <p:cNvSpPr>
            <a:spLocks noGrp="1"/>
          </p:cNvSpPr>
          <p:nvPr>
            <p:ph type="subTitle" idx="1"/>
          </p:nvPr>
        </p:nvSpPr>
        <p:spPr>
          <a:xfrm>
            <a:off x="236384" y="4279394"/>
            <a:ext cx="4684867" cy="384175"/>
          </a:xfrm>
        </p:spPr>
        <p:txBody>
          <a:bodyPr rtlCol="0">
            <a:no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rgbClr val="404040"/>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08694" y="3282696"/>
            <a:ext cx="4712557" cy="1022350"/>
          </a:xfrm>
        </p:spPr>
        <p:txBody>
          <a:bodyPr rtlCol="0"/>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hasCustomPrompt="1"/>
          </p:nvPr>
        </p:nvSpPr>
        <p:spPr>
          <a:xfrm>
            <a:off x="5540376" y="1917700"/>
            <a:ext cx="2676525" cy="2889250"/>
          </a:xfrm>
          <a:ln w="50800">
            <a:solidFill>
              <a:schemeClr val="bg2"/>
            </a:solidFill>
          </a:ln>
        </p:spPr>
        <p:txBody>
          <a:bodyPr rtlCol="0" anchor="ctr" anchorCtr="1">
            <a:noAutofit/>
          </a:bodyPr>
          <a:lstStyle>
            <a:lvl1pPr algn="ctr">
              <a:buClr>
                <a:schemeClr val="bg1"/>
              </a:buClr>
              <a:defRPr>
                <a:solidFill>
                  <a:srgbClr val="404040"/>
                </a:solidFill>
                <a:latin typeface="+mj-lt"/>
              </a:defRPr>
            </a:lvl1pPr>
          </a:lstStyle>
          <a:p>
            <a:pPr lvl="0"/>
            <a:r>
              <a:rPr lang="en-US" noProof="0" dirty="0" smtClean="0"/>
              <a:t>Click icon to add photo. Once photo is placed, use “crop” tool in “format” panel to adjust image placement. </a:t>
            </a:r>
            <a:endParaRPr lang="en-US" noProof="0" dirty="0"/>
          </a:p>
        </p:txBody>
      </p:sp>
      <p:pic>
        <p:nvPicPr>
          <p:cNvPr id="25" name="Picture 24"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280297338"/>
      </p:ext>
    </p:extLst>
  </p:cSld>
  <p:clrMapOvr>
    <a:masterClrMapping/>
  </p:clrMapOvr>
  <p:transition>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pic>
        <p:nvPicPr>
          <p:cNvPr id="13" name="Picture 12"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4"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5" name="Rectangle 5"/>
          <p:cNvSpPr>
            <a:spLocks noChangeArrowheads="1"/>
          </p:cNvSpPr>
          <p:nvPr userDrawn="1"/>
        </p:nvSpPr>
        <p:spPr bwMode="ltGray">
          <a:xfrm>
            <a:off x="7991396" y="6628116"/>
            <a:ext cx="589292"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C0C0C0"/>
                </a:solidFill>
                <a:ea typeface="ＭＳ Ｐゴシック" charset="-128"/>
              </a:rPr>
              <a:t>Cisco Confidential</a:t>
            </a:r>
          </a:p>
        </p:txBody>
      </p:sp>
      <p:sp>
        <p:nvSpPr>
          <p:cNvPr id="6" name="Rectangle 7"/>
          <p:cNvSpPr>
            <a:spLocks noChangeArrowheads="1"/>
          </p:cNvSpPr>
          <p:nvPr userDrawn="1"/>
        </p:nvSpPr>
        <p:spPr bwMode="ltGray">
          <a:xfrm>
            <a:off x="8703714"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D0618B79-6E28-D842-9304-00B16E016C20}"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sp>
        <p:nvSpPr>
          <p:cNvPr id="8" name="Rectangle 5"/>
          <p:cNvSpPr>
            <a:spLocks noChangeArrowheads="1"/>
          </p:cNvSpPr>
          <p:nvPr/>
        </p:nvSpPr>
        <p:spPr bwMode="ltGray">
          <a:xfrm>
            <a:off x="7762516" y="6628116"/>
            <a:ext cx="813409"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Confidential</a:t>
            </a:r>
          </a:p>
        </p:txBody>
      </p:sp>
      <p:sp>
        <p:nvSpPr>
          <p:cNvPr id="9" name="Rectangle 5"/>
          <p:cNvSpPr>
            <a:spLocks noChangeArrowheads="1"/>
          </p:cNvSpPr>
          <p:nvPr userDrawn="1"/>
        </p:nvSpPr>
        <p:spPr bwMode="ltGray">
          <a:xfrm>
            <a:off x="7762516" y="6628116"/>
            <a:ext cx="813409"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10" name="Rectangle 7"/>
          <p:cNvSpPr>
            <a:spLocks noChangeArrowheads="1"/>
          </p:cNvSpPr>
          <p:nvPr userDrawn="1"/>
        </p:nvSpPr>
        <p:spPr bwMode="ltGray">
          <a:xfrm>
            <a:off x="8703714"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6AC24D68-CD27-DC4F-B187-3FA9CE5EF705}"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11"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2" name="Title 1"/>
          <p:cNvSpPr>
            <a:spLocks noGrp="1"/>
          </p:cNvSpPr>
          <p:nvPr>
            <p:ph type="title"/>
          </p:nvPr>
        </p:nvSpPr>
        <p:spPr>
          <a:xfrm>
            <a:off x="237744" y="484634"/>
            <a:ext cx="8755128" cy="4372131"/>
          </a:xfrm>
        </p:spPr>
        <p:txBody>
          <a:bodyPr/>
          <a:lstStyle>
            <a:lvl1pPr marL="171496" indent="-171496">
              <a:buFont typeface="Arial" pitchFamily="34" charset="0"/>
              <a:buChar char="“"/>
              <a:defRPr sz="4501" spc="0" baseline="0">
                <a:solidFill>
                  <a:schemeClr val="bg1"/>
                </a:solidFill>
                <a:latin typeface="+mj-lt"/>
              </a:defRPr>
            </a:lvl1pPr>
          </a:lstStyle>
          <a:p>
            <a:r>
              <a:rPr lang="en-US" smtClean="0"/>
              <a:t>Click to edit Master title style</a:t>
            </a:r>
            <a:endParaRPr lang="en-US" dirty="0"/>
          </a:p>
        </p:txBody>
      </p:sp>
      <p:sp>
        <p:nvSpPr>
          <p:cNvPr id="7" name="Text Placeholder 4"/>
          <p:cNvSpPr>
            <a:spLocks noGrp="1"/>
          </p:cNvSpPr>
          <p:nvPr>
            <p:ph type="body" sz="quarter" idx="11"/>
          </p:nvPr>
        </p:nvSpPr>
        <p:spPr>
          <a:xfrm>
            <a:off x="401186" y="5358903"/>
            <a:ext cx="8574685" cy="614362"/>
          </a:xfrm>
        </p:spPr>
        <p:txBody>
          <a:bodyPr rtlCol="0">
            <a:noAutofit/>
          </a:bodyPr>
          <a:lstStyle>
            <a:lvl1pPr marL="0" indent="0">
              <a:buNone/>
              <a:defRPr lang="en-US" sz="1800" kern="1200" dirty="0" smtClean="0">
                <a:solidFill>
                  <a:schemeClr val="bg1"/>
                </a:solidFill>
                <a:latin typeface="+mj-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096430477"/>
      </p:ext>
    </p:extLst>
  </p:cSld>
  <p:clrMapOvr>
    <a:masterClrMapping/>
  </p:clrMapOvr>
  <p:transition>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21" name="Picture 20"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2"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3" name="Rectangle 5"/>
          <p:cNvSpPr>
            <a:spLocks noChangeArrowheads="1"/>
          </p:cNvSpPr>
          <p:nvPr userDrawn="1"/>
        </p:nvSpPr>
        <p:spPr bwMode="ltGray">
          <a:xfrm>
            <a:off x="808354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4" name="Rectangle 7"/>
          <p:cNvSpPr>
            <a:spLocks noChangeArrowheads="1"/>
          </p:cNvSpPr>
          <p:nvPr userDrawn="1"/>
        </p:nvSpPr>
        <p:spPr bwMode="ltGray">
          <a:xfrm>
            <a:off x="8704906"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D9299BE-9619-C347-8259-13C7BCD08B63}"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5" name="TextBox 4"/>
          <p:cNvSpPr txBox="1"/>
          <p:nvPr userDrawn="1"/>
        </p:nvSpPr>
        <p:spPr>
          <a:xfrm>
            <a:off x="644297" y="3060700"/>
            <a:ext cx="1896673" cy="507960"/>
          </a:xfrm>
          <a:prstGeom prst="rect">
            <a:avLst/>
          </a:prstGeom>
          <a:noFill/>
        </p:spPr>
        <p:txBody>
          <a:bodyPr wrap="none">
            <a:prstTxWarp prst="textNoShape">
              <a:avLst/>
            </a:prstTxWarp>
            <a:spAutoFit/>
          </a:bodyPr>
          <a:lstStyle/>
          <a:p>
            <a:r>
              <a:rPr lang="en-US" sz="2701">
                <a:solidFill>
                  <a:srgbClr val="FFFFFF"/>
                </a:solidFill>
                <a:ea typeface="ＭＳ Ｐゴシック" charset="-128"/>
              </a:rPr>
              <a:t>Thank you.</a:t>
            </a:r>
          </a:p>
        </p:txBody>
      </p:sp>
      <p:sp>
        <p:nvSpPr>
          <p:cNvPr id="6" name="Rectangle 5"/>
          <p:cNvSpPr>
            <a:spLocks noChangeArrowheads="1"/>
          </p:cNvSpPr>
          <p:nvPr userDrawn="1"/>
        </p:nvSpPr>
        <p:spPr bwMode="black">
          <a:xfrm>
            <a:off x="6308384" y="3708400"/>
            <a:ext cx="88129" cy="441325"/>
          </a:xfrm>
          <a:prstGeom prst="rect">
            <a:avLst/>
          </a:prstGeom>
          <a:solidFill>
            <a:schemeClr val="bg1"/>
          </a:solidFill>
          <a:ln w="9525">
            <a:noFill/>
            <a:miter lim="800000"/>
            <a:headEnd/>
            <a:tailEnd/>
          </a:ln>
        </p:spPr>
        <p:txBody>
          <a:bodyPr>
            <a:prstTxWarp prst="textNoShape">
              <a:avLst/>
            </a:prstTxWarp>
          </a:bodyPr>
          <a:lstStyle/>
          <a:p>
            <a:endParaRPr lang="en-US">
              <a:solidFill>
                <a:srgbClr val="0096D6"/>
              </a:solidFill>
              <a:ea typeface="ＭＳ Ｐゴシック" charset="-128"/>
            </a:endParaRPr>
          </a:p>
        </p:txBody>
      </p:sp>
      <p:sp>
        <p:nvSpPr>
          <p:cNvPr id="7" name="Freeform 6"/>
          <p:cNvSpPr>
            <a:spLocks/>
          </p:cNvSpPr>
          <p:nvPr userDrawn="1"/>
        </p:nvSpPr>
        <p:spPr bwMode="black">
          <a:xfrm>
            <a:off x="6818104" y="3697289"/>
            <a:ext cx="253669"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8" name="Freeform 7"/>
          <p:cNvSpPr>
            <a:spLocks/>
          </p:cNvSpPr>
          <p:nvPr userDrawn="1"/>
        </p:nvSpPr>
        <p:spPr bwMode="black">
          <a:xfrm>
            <a:off x="5942766" y="3697289"/>
            <a:ext cx="252478"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9" name="Freeform 8"/>
          <p:cNvSpPr>
            <a:spLocks noEditPoints="1"/>
          </p:cNvSpPr>
          <p:nvPr userDrawn="1"/>
        </p:nvSpPr>
        <p:spPr bwMode="black">
          <a:xfrm>
            <a:off x="7163475" y="3697289"/>
            <a:ext cx="347753"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0" name="Freeform 9"/>
          <p:cNvSpPr>
            <a:spLocks/>
          </p:cNvSpPr>
          <p:nvPr userDrawn="1"/>
        </p:nvSpPr>
        <p:spPr bwMode="black">
          <a:xfrm>
            <a:off x="6509652" y="3697289"/>
            <a:ext cx="226278"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1" name="Freeform 10"/>
          <p:cNvSpPr>
            <a:spLocks/>
          </p:cNvSpPr>
          <p:nvPr userDrawn="1"/>
        </p:nvSpPr>
        <p:spPr bwMode="black">
          <a:xfrm>
            <a:off x="5768890" y="3082926"/>
            <a:ext cx="82175"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2" name="Freeform 11"/>
          <p:cNvSpPr>
            <a:spLocks/>
          </p:cNvSpPr>
          <p:nvPr userDrawn="1"/>
        </p:nvSpPr>
        <p:spPr bwMode="black">
          <a:xfrm>
            <a:off x="5999931" y="2930526"/>
            <a:ext cx="8217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3" name="Freeform 12"/>
          <p:cNvSpPr>
            <a:spLocks/>
          </p:cNvSpPr>
          <p:nvPr userDrawn="1"/>
        </p:nvSpPr>
        <p:spPr bwMode="black">
          <a:xfrm>
            <a:off x="6226209" y="2720975"/>
            <a:ext cx="8217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4" name="Freeform 13"/>
          <p:cNvSpPr>
            <a:spLocks/>
          </p:cNvSpPr>
          <p:nvPr userDrawn="1"/>
        </p:nvSpPr>
        <p:spPr bwMode="black">
          <a:xfrm>
            <a:off x="6457250" y="2930526"/>
            <a:ext cx="8217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5" name="Freeform 14"/>
          <p:cNvSpPr>
            <a:spLocks/>
          </p:cNvSpPr>
          <p:nvPr userDrawn="1"/>
        </p:nvSpPr>
        <p:spPr bwMode="black">
          <a:xfrm>
            <a:off x="6683528" y="3082926"/>
            <a:ext cx="86939"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6" name="Freeform 15"/>
          <p:cNvSpPr>
            <a:spLocks/>
          </p:cNvSpPr>
          <p:nvPr userDrawn="1"/>
        </p:nvSpPr>
        <p:spPr bwMode="black">
          <a:xfrm>
            <a:off x="6913379" y="2930526"/>
            <a:ext cx="84556"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7" name="Freeform 16"/>
          <p:cNvSpPr>
            <a:spLocks/>
          </p:cNvSpPr>
          <p:nvPr userDrawn="1"/>
        </p:nvSpPr>
        <p:spPr bwMode="black">
          <a:xfrm>
            <a:off x="7144421" y="2720975"/>
            <a:ext cx="8336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8" name="Freeform 17"/>
          <p:cNvSpPr>
            <a:spLocks/>
          </p:cNvSpPr>
          <p:nvPr userDrawn="1"/>
        </p:nvSpPr>
        <p:spPr bwMode="black">
          <a:xfrm>
            <a:off x="7371889" y="2930526"/>
            <a:ext cx="8336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9" name="Freeform 18"/>
          <p:cNvSpPr>
            <a:spLocks/>
          </p:cNvSpPr>
          <p:nvPr userDrawn="1"/>
        </p:nvSpPr>
        <p:spPr bwMode="black">
          <a:xfrm>
            <a:off x="7602931" y="3082926"/>
            <a:ext cx="8336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Tree>
    <p:extLst>
      <p:ext uri="{BB962C8B-B14F-4D97-AF65-F5344CB8AC3E}">
        <p14:creationId xmlns:p14="http://schemas.microsoft.com/office/powerpoint/2010/main" val="12743330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00"/>
                                        <p:tgtEl>
                                          <p:spTgt spid="11"/>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00"/>
                                        <p:tgtEl>
                                          <p:spTgt spid="12"/>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00"/>
                                        <p:tgtEl>
                                          <p:spTgt spid="13"/>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00"/>
                                        <p:tgtEl>
                                          <p:spTgt spid="15"/>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700"/>
                                        <p:tgtEl>
                                          <p:spTgt spid="1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00"/>
                                        <p:tgtEl>
                                          <p:spTgt spid="1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00"/>
                                        <p:tgtEl>
                                          <p:spTgt spid="18"/>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700"/>
                                        <p:tgtEl>
                                          <p:spTgt spid="19"/>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11"/>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13"/>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1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1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19"/>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12"/>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14"/>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1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18"/>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700"/>
                                        <p:tgtEl>
                                          <p:spTgt spid="8"/>
                                        </p:tgtEl>
                                      </p:cBhvr>
                                    </p:animEffect>
                                  </p:childTnLst>
                                </p:cTn>
                              </p:par>
                              <p:par>
                                <p:cTn id="58" presetID="10" presetClass="entr" presetSubtype="0" fill="hold" nodeType="withEffect">
                                  <p:stCondLst>
                                    <p:cond delay="1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700"/>
                                        <p:tgtEl>
                                          <p:spTgt spid="6"/>
                                        </p:tgtEl>
                                      </p:cBhvr>
                                    </p:animEffect>
                                  </p:childTnLst>
                                </p:cTn>
                              </p:par>
                              <p:par>
                                <p:cTn id="61" presetID="10" presetClass="entr" presetSubtype="0" fill="hold"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00"/>
                                        <p:tgtEl>
                                          <p:spTgt spid="10"/>
                                        </p:tgtEl>
                                      </p:cBhvr>
                                    </p:animEffect>
                                  </p:childTnLst>
                                </p:cTn>
                              </p:par>
                              <p:par>
                                <p:cTn id="64" presetID="10" presetClass="entr" presetSubtype="0" fill="hold" nodeType="withEffect">
                                  <p:stCondLst>
                                    <p:cond delay="3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700"/>
                                        <p:tgtEl>
                                          <p:spTgt spid="7"/>
                                        </p:tgtEl>
                                      </p:cBhvr>
                                    </p:animEffect>
                                  </p:childTnLst>
                                </p:cTn>
                              </p:par>
                              <p:par>
                                <p:cTn id="67" presetID="10" presetClass="entr" presetSubtype="0" fill="hold" nodeType="withEffect">
                                  <p:stCondLst>
                                    <p:cond delay="40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1381425"/>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dirty="0" smtClean="0"/>
              <a:t>Click to edit Master title style</a:t>
            </a:r>
            <a:endParaRPr lang="en-US" dirty="0"/>
          </a:p>
        </p:txBody>
      </p:sp>
      <p:sp>
        <p:nvSpPr>
          <p:cNvPr id="3" name="Rectangle 4"/>
          <p:cNvSpPr>
            <a:spLocks noChangeArrowheads="1"/>
          </p:cNvSpPr>
          <p:nvPr userDrawn="1"/>
        </p:nvSpPr>
        <p:spPr bwMode="ltGray">
          <a:xfrm>
            <a:off x="251374"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a:r>
              <a:rPr lang="en-US" sz="450" dirty="0" smtClean="0">
                <a:solidFill>
                  <a:srgbClr val="C0C0C0"/>
                </a:solidFill>
                <a:latin typeface="CiscoSans ExtraLight" pitchFamily="34" charset="0"/>
                <a:ea typeface="ＭＳ Ｐゴシック" charset="-128"/>
              </a:rPr>
              <a:t>© 2011 Cisco and/or its affiliates. All rights reserved.</a:t>
            </a:r>
            <a:endParaRPr lang="en-US" sz="450" dirty="0">
              <a:solidFill>
                <a:srgbClr val="C0C0C0"/>
              </a:solidFill>
              <a:latin typeface="CiscoSans ExtraLight" pitchFamily="34" charset="0"/>
              <a:ea typeface="ＭＳ Ｐゴシック" charset="-128"/>
            </a:endParaRPr>
          </a:p>
        </p:txBody>
      </p:sp>
      <p:sp>
        <p:nvSpPr>
          <p:cNvPr id="4" name="Rectangle 5"/>
          <p:cNvSpPr>
            <a:spLocks noChangeArrowheads="1"/>
          </p:cNvSpPr>
          <p:nvPr userDrawn="1"/>
        </p:nvSpPr>
        <p:spPr bwMode="ltGray">
          <a:xfrm>
            <a:off x="8133839" y="6628311"/>
            <a:ext cx="441816" cy="131459"/>
          </a:xfrm>
          <a:prstGeom prst="rect">
            <a:avLst/>
          </a:prstGeom>
          <a:noFill/>
          <a:ln w="9525">
            <a:noFill/>
            <a:miter lim="800000"/>
            <a:headEnd/>
            <a:tailEnd/>
          </a:ln>
          <a:effectLst/>
        </p:spPr>
        <p:txBody>
          <a:bodyPr wrap="none" lIns="61609" tIns="30804" rIns="61609" bIns="30804" anchor="b">
            <a:spAutoFit/>
          </a:bodyPr>
          <a:lstStyle/>
          <a:p>
            <a:pPr algn="r" defTabSz="610954"/>
            <a:r>
              <a:rPr lang="en-US" sz="450" dirty="0">
                <a:solidFill>
                  <a:srgbClr val="C0C0C0"/>
                </a:solidFill>
                <a:latin typeface="CiscoSans ExtraLight" pitchFamily="34" charset="0"/>
                <a:ea typeface="ＭＳ Ｐゴシック" charset="-128"/>
              </a:rPr>
              <a:t>Cisco </a:t>
            </a:r>
            <a:r>
              <a:rPr lang="en-US" sz="450" dirty="0" smtClean="0">
                <a:solidFill>
                  <a:srgbClr val="C0C0C0"/>
                </a:solidFill>
                <a:latin typeface="CiscoSans ExtraLight" pitchFamily="34" charset="0"/>
                <a:ea typeface="ＭＳ Ｐゴシック" charset="-128"/>
              </a:rPr>
              <a:t>Public</a:t>
            </a:r>
            <a:endParaRPr lang="en-US" sz="450" dirty="0">
              <a:solidFill>
                <a:srgbClr val="C0C0C0"/>
              </a:solidFill>
              <a:latin typeface="CiscoSans ExtraLight" pitchFamily="34" charset="0"/>
              <a:ea typeface="ＭＳ Ｐゴシック" charset="-128"/>
            </a:endParaRPr>
          </a:p>
        </p:txBody>
      </p:sp>
      <p:sp>
        <p:nvSpPr>
          <p:cNvPr id="5" name="Rectangle 7"/>
          <p:cNvSpPr>
            <a:spLocks noChangeArrowheads="1"/>
          </p:cNvSpPr>
          <p:nvPr userDrawn="1"/>
        </p:nvSpPr>
        <p:spPr bwMode="ltGray">
          <a:xfrm>
            <a:off x="8715001"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fld id="{DFCF27A5-1A5B-48D3-A060-2758FFBB1ADD}" type="slidenum">
              <a:rPr lang="en-US" sz="450">
                <a:solidFill>
                  <a:srgbClr val="C0C0C0"/>
                </a:solidFill>
                <a:latin typeface="CiscoSans ExtraLight" pitchFamily="34" charset="0"/>
                <a:ea typeface="ＭＳ Ｐゴシック" charset="-128"/>
              </a:rPr>
              <a:pPr algn="r" defTabSz="610954"/>
              <a:t>‹#›</a:t>
            </a:fld>
            <a:endParaRPr lang="en-US" sz="450" dirty="0">
              <a:solidFill>
                <a:srgbClr val="C0C0C0"/>
              </a:solidFill>
              <a:latin typeface="CiscoSans ExtraLight" pitchFamily="34" charset="0"/>
              <a:ea typeface="ＭＳ Ｐゴシック" charset="-128"/>
            </a:endParaRPr>
          </a:p>
        </p:txBody>
      </p:sp>
    </p:spTree>
    <p:extLst>
      <p:ext uri="{BB962C8B-B14F-4D97-AF65-F5344CB8AC3E}">
        <p14:creationId xmlns:p14="http://schemas.microsoft.com/office/powerpoint/2010/main" val="617901216"/>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_Large photo with bottom bar">
    <p:spTree>
      <p:nvGrpSpPr>
        <p:cNvPr id="1" name=""/>
        <p:cNvGrpSpPr/>
        <p:nvPr/>
      </p:nvGrpSpPr>
      <p:grpSpPr>
        <a:xfrm>
          <a:off x="0" y="0"/>
          <a:ext cx="0" cy="0"/>
          <a:chOff x="0" y="0"/>
          <a:chExt cx="0" cy="0"/>
        </a:xfrm>
      </p:grpSpPr>
      <p:pic>
        <p:nvPicPr>
          <p:cNvPr id="4" name="Picture 11" descr="bottom ba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75" y="6375400"/>
            <a:ext cx="8477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ltGray">
          <a:xfrm>
            <a:off x="7986383" y="6628117"/>
            <a:ext cx="589292" cy="131459"/>
          </a:xfrm>
          <a:prstGeom prst="rect">
            <a:avLst/>
          </a:prstGeom>
          <a:noFill/>
          <a:ln w="9525">
            <a:noFill/>
            <a:miter lim="800000"/>
            <a:headEnd/>
            <a:tailEnd/>
          </a:ln>
          <a:effectLst/>
        </p:spPr>
        <p:txBody>
          <a:bodyPr wrap="none" lIns="61609" tIns="30804" rIns="61609" bIns="30804" anchor="b">
            <a:spAutoFit/>
          </a:bodyPr>
          <a:lstStyle/>
          <a:p>
            <a:pPr algn="r" defTabSz="610954">
              <a:defRPr/>
            </a:pPr>
            <a:r>
              <a:rPr lang="en-US" sz="450" dirty="0">
                <a:solidFill>
                  <a:srgbClr val="C0C0C0"/>
                </a:solidFill>
                <a:ea typeface="ＭＳ Ｐゴシック" charset="-128"/>
                <a:cs typeface="Arial" charset="0"/>
              </a:rPr>
              <a:t>Cisco Confidential</a:t>
            </a:r>
          </a:p>
        </p:txBody>
      </p:sp>
      <p:sp>
        <p:nvSpPr>
          <p:cNvPr id="7" name="Rectangle 7"/>
          <p:cNvSpPr>
            <a:spLocks noChangeArrowheads="1"/>
          </p:cNvSpPr>
          <p:nvPr userDrawn="1"/>
        </p:nvSpPr>
        <p:spPr bwMode="ltGray">
          <a:xfrm>
            <a:off x="8715685" y="6624941"/>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defRPr/>
            </a:pPr>
            <a:fld id="{16772655-BEDC-420F-8DFE-F072483D0333}" type="slidenum">
              <a:rPr lang="en-US" sz="450">
                <a:solidFill>
                  <a:srgbClr val="C0C0C0"/>
                </a:solidFill>
                <a:ea typeface="ＭＳ Ｐゴシック" charset="-128"/>
                <a:cs typeface="Arial" charset="0"/>
              </a:rPr>
              <a:pPr algn="r" defTabSz="610954">
                <a:defRPr/>
              </a:pPr>
              <a:t>‹#›</a:t>
            </a:fld>
            <a:endParaRPr lang="en-US" sz="450" dirty="0">
              <a:solidFill>
                <a:srgbClr val="C0C0C0"/>
              </a:solidFill>
              <a:ea typeface="ＭＳ Ｐゴシック" charset="-128"/>
              <a:cs typeface="Arial" charset="0"/>
            </a:endParaRPr>
          </a:p>
        </p:txBody>
      </p:sp>
      <p:sp>
        <p:nvSpPr>
          <p:cNvPr id="8" name="Rectangle 4"/>
          <p:cNvSpPr>
            <a:spLocks noChangeArrowheads="1"/>
          </p:cNvSpPr>
          <p:nvPr userDrawn="1"/>
        </p:nvSpPr>
        <p:spPr bwMode="ltGray">
          <a:xfrm>
            <a:off x="250826" y="6629705"/>
            <a:ext cx="3421063" cy="131459"/>
          </a:xfrm>
          <a:prstGeom prst="rect">
            <a:avLst/>
          </a:prstGeom>
          <a:noFill/>
          <a:ln w="9525">
            <a:noFill/>
            <a:miter lim="800000"/>
            <a:headEnd/>
            <a:tailEnd/>
          </a:ln>
          <a:effectLst/>
        </p:spPr>
        <p:txBody>
          <a:bodyPr lIns="61609" tIns="30804" rIns="61609" bIns="30804" anchor="b">
            <a:spAutoFit/>
          </a:bodyPr>
          <a:lstStyle/>
          <a:p>
            <a:pPr defTabSz="610954">
              <a:defRPr/>
            </a:pPr>
            <a:r>
              <a:rPr lang="en-US" sz="450" dirty="0">
                <a:solidFill>
                  <a:srgbClr val="C0C0C0"/>
                </a:solidFill>
                <a:ea typeface="ＭＳ Ｐゴシック" charset="-128"/>
                <a:cs typeface="Arial" charset="0"/>
              </a:rPr>
              <a:t>© 2010 Cisco and/or its affiliates. All rights reserved.</a:t>
            </a:r>
          </a:p>
        </p:txBody>
      </p:sp>
    </p:spTree>
    <p:extLst>
      <p:ext uri="{BB962C8B-B14F-4D97-AF65-F5344CB8AC3E}">
        <p14:creationId xmlns:p14="http://schemas.microsoft.com/office/powerpoint/2010/main" val="1729039916"/>
      </p:ext>
    </p:extLst>
  </p:cSld>
  <p:clrMapOvr>
    <a:masterClrMapping/>
  </p:clrMapOvr>
  <p:transition>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6359" y="6628311"/>
            <a:ext cx="589292" cy="131459"/>
          </a:xfrm>
          <a:prstGeom prst="rect">
            <a:avLst/>
          </a:prstGeom>
          <a:noFill/>
          <a:ln w="9525">
            <a:noFill/>
            <a:miter lim="800000"/>
            <a:headEnd/>
            <a:tailEnd/>
          </a:ln>
          <a:effectLst/>
        </p:spPr>
        <p:txBody>
          <a:bodyPr wrap="none" lIns="61609" tIns="30804" rIns="61609" bIns="30804" anchor="b">
            <a:spAutoFit/>
          </a:bodyPr>
          <a:lstStyle/>
          <a:p>
            <a:pPr algn="r" defTabSz="610954"/>
            <a:r>
              <a:rPr lang="en-US" sz="450" dirty="0">
                <a:solidFill>
                  <a:srgbClr val="C0C0C0"/>
                </a:solidFill>
                <a:latin typeface="Arial"/>
              </a:rPr>
              <a:t>Cisco Confidential</a:t>
            </a:r>
          </a:p>
        </p:txBody>
      </p:sp>
      <p:sp>
        <p:nvSpPr>
          <p:cNvPr id="4" name="Rectangle 7"/>
          <p:cNvSpPr>
            <a:spLocks noChangeArrowheads="1"/>
          </p:cNvSpPr>
          <p:nvPr userDrawn="1"/>
        </p:nvSpPr>
        <p:spPr bwMode="ltGray">
          <a:xfrm>
            <a:off x="8715001"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fld id="{DFCF27A5-1A5B-48D3-A060-2758FFBB1ADD}" type="slidenum">
              <a:rPr lang="en-US" sz="450">
                <a:solidFill>
                  <a:srgbClr val="C0C0C0"/>
                </a:solidFill>
                <a:latin typeface="Arial"/>
                <a:ea typeface="ＭＳ Ｐゴシック" charset="-128"/>
              </a:rPr>
              <a:pPr algn="r" defTabSz="610954"/>
              <a:t>‹#›</a:t>
            </a:fld>
            <a:endParaRPr lang="en-US" sz="450" dirty="0">
              <a:solidFill>
                <a:srgbClr val="C0C0C0"/>
              </a:solidFill>
              <a:latin typeface="Arial"/>
              <a:ea typeface="ＭＳ Ｐゴシック" charset="-128"/>
            </a:endParaRPr>
          </a:p>
        </p:txBody>
      </p:sp>
      <p:sp>
        <p:nvSpPr>
          <p:cNvPr id="5" name="Rectangle 4"/>
          <p:cNvSpPr>
            <a:spLocks noChangeArrowheads="1"/>
          </p:cNvSpPr>
          <p:nvPr userDrawn="1"/>
        </p:nvSpPr>
        <p:spPr bwMode="ltGray">
          <a:xfrm>
            <a:off x="251374"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a:r>
              <a:rPr lang="en-US" sz="450" dirty="0" smtClean="0">
                <a:solidFill>
                  <a:srgbClr val="C0C0C0"/>
                </a:solidFill>
                <a:latin typeface="Arial"/>
                <a:ea typeface="ＭＳ Ｐゴシック" charset="-128"/>
              </a:rPr>
              <a:t>© 2011 Cisco and/or its affiliates. All rights reserved.</a:t>
            </a:r>
            <a:endParaRPr lang="en-US" sz="450" dirty="0">
              <a:solidFill>
                <a:srgbClr val="C0C0C0"/>
              </a:solidFill>
              <a:latin typeface="Arial"/>
              <a:ea typeface="ＭＳ Ｐゴシック" charset="-128"/>
            </a:endParaRPr>
          </a:p>
        </p:txBody>
      </p:sp>
    </p:spTree>
    <p:extLst>
      <p:ext uri="{BB962C8B-B14F-4D97-AF65-F5344CB8AC3E}">
        <p14:creationId xmlns:p14="http://schemas.microsoft.com/office/powerpoint/2010/main" val="4144643555"/>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12648" y="228600"/>
            <a:ext cx="8153400" cy="990600"/>
          </a:xfrm>
        </p:spPr>
        <p:txBody>
          <a:bodyPr/>
          <a:lstStyle/>
          <a:p>
            <a:r>
              <a:rPr lang="de-DE" smtClean="0"/>
              <a:t>Titelmasterformat durch Klicken bearbeiten</a:t>
            </a:r>
            <a:endParaRPr lang="en-US"/>
          </a:p>
        </p:txBody>
      </p:sp>
      <p:sp>
        <p:nvSpPr>
          <p:cNvPr id="8" name="Inhaltsplatzhalter 7"/>
          <p:cNvSpPr>
            <a:spLocks noGrp="1"/>
          </p:cNvSpPr>
          <p:nvPr>
            <p:ph sz="quarter" idx="1"/>
          </p:nvPr>
        </p:nvSpPr>
        <p:spPr>
          <a:xfrm>
            <a:off x="612648" y="1600200"/>
            <a:ext cx="8153400" cy="4495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14814591-7C81-44CC-BCF7-6AB1654F5539}" type="datetime1">
              <a:rPr lang="de-DE"/>
              <a:pPr>
                <a:defRPr/>
              </a:pPr>
              <a:t>04.06.2014</a:t>
            </a:fld>
            <a:endParaRPr lang="de-DE"/>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523442B1-E1BA-40B0-B8AC-7F3676BDDADD}" type="slidenum">
              <a:rPr lang="de-DE"/>
              <a:pPr>
                <a:defRPr/>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userDrawn="1"/>
        </p:nvSpPr>
        <p:spPr>
          <a:xfrm>
            <a:off x="4984231" y="1411244"/>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4"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5"/>
            <a:ext cx="3236976" cy="646331"/>
          </a:xfrm>
        </p:spPr>
        <p:txBody>
          <a:bodyPr>
            <a:spAutoFit/>
          </a:bodyPr>
          <a:lstStyle>
            <a:lvl1pPr marL="114300" indent="-114300" algn="l" defTabSz="914400" rtl="0" eaLnBrk="1" latinLnBrk="0" hangingPunct="1">
              <a:lnSpc>
                <a:spcPct val="90000"/>
              </a:lnSpc>
              <a:spcBef>
                <a:spcPts val="0"/>
              </a:spcBef>
              <a:buFontTx/>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8" name="Text Placeholder 11"/>
          <p:cNvSpPr>
            <a:spLocks noGrp="1"/>
          </p:cNvSpPr>
          <p:nvPr>
            <p:ph type="body" sz="quarter" idx="13" hasCustomPrompt="1"/>
          </p:nvPr>
        </p:nvSpPr>
        <p:spPr>
          <a:xfrm>
            <a:off x="5310432" y="4735551"/>
            <a:ext cx="3236976" cy="338554"/>
          </a:xfrm>
          <a:noFill/>
        </p:spPr>
        <p:txBody>
          <a:bodyPr vert="horz" wrap="square" lIns="91440" tIns="45720" rIns="91440" bIns="45720"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lumMod val="50000"/>
                  </a:srgbClr>
                </a:solidFill>
                <a:effectLst/>
                <a:uLnTx/>
                <a:uFillTx/>
                <a:latin typeface="Ciscolight" pitchFamily="2" charset="0"/>
                <a:ea typeface="+mn-ea"/>
                <a:cs typeface="+mn-cs"/>
              </a:rPr>
              <a:t>Source Name</a:t>
            </a:r>
          </a:p>
        </p:txBody>
      </p:sp>
      <p:sp>
        <p:nvSpPr>
          <p:cNvPr id="17"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pic>
        <p:nvPicPr>
          <p:cNvPr id="16" name="Picture 15" descr="verticalbar.png"/>
          <p:cNvPicPr>
            <a:picLocks noChangeAspect="1"/>
          </p:cNvPicPr>
          <p:nvPr userDrawn="1"/>
        </p:nvPicPr>
        <p:blipFill>
          <a:blip r:embed="rId2" cstate="print"/>
          <a:stretch>
            <a:fillRect/>
          </a:stretch>
        </p:blipFill>
        <p:spPr>
          <a:xfrm>
            <a:off x="4948237" y="1335315"/>
            <a:ext cx="83809" cy="4961463"/>
          </a:xfrm>
          <a:prstGeom prst="rect">
            <a:avLst/>
          </a:prstGeom>
        </p:spPr>
      </p:pic>
      <p:sp>
        <p:nvSpPr>
          <p:cNvPr id="13" name="Rectangle 4"/>
          <p:cNvSpPr>
            <a:spLocks noChangeArrowheads="1"/>
          </p:cNvSpPr>
          <p:nvPr userDrawn="1"/>
        </p:nvSpPr>
        <p:spPr bwMode="ltGray">
          <a:xfrm>
            <a:off x="251374" y="6586248"/>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11"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957221541"/>
      </p:ext>
    </p:extLst>
  </p:cSld>
  <p:clrMapOvr>
    <a:masterClrMapping/>
  </p:clrMapOvr>
  <p:transition>
    <p:wipe dir="r"/>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Title and Content Blue Gradient">
    <p:spTree>
      <p:nvGrpSpPr>
        <p:cNvPr id="1" name=""/>
        <p:cNvGrpSpPr/>
        <p:nvPr/>
      </p:nvGrpSpPr>
      <p:grpSpPr>
        <a:xfrm>
          <a:off x="0" y="0"/>
          <a:ext cx="0" cy="0"/>
          <a:chOff x="0" y="0"/>
          <a:chExt cx="0" cy="0"/>
        </a:xfrm>
      </p:grpSpPr>
      <p:sp>
        <p:nvSpPr>
          <p:cNvPr id="6" name="Rectangle 10"/>
          <p:cNvSpPr>
            <a:spLocks noChangeArrowheads="1"/>
          </p:cNvSpPr>
          <p:nvPr userDrawn="1"/>
        </p:nvSpPr>
        <p:spPr bwMode="hidden">
          <a:xfrm>
            <a:off x="0" y="3360738"/>
            <a:ext cx="9144000" cy="3497262"/>
          </a:xfrm>
          <a:prstGeom prst="rect">
            <a:avLst/>
          </a:prstGeom>
          <a:gradFill rotWithShape="1">
            <a:gsLst>
              <a:gs pos="0">
                <a:srgbClr val="FFFFFF">
                  <a:alpha val="0"/>
                </a:srgbClr>
              </a:gs>
              <a:gs pos="100000">
                <a:srgbClr val="0183B7">
                  <a:alpha val="50000"/>
                </a:srgbClr>
              </a:gs>
            </a:gsLst>
            <a:lin ang="5400000" scaled="1"/>
          </a:gradFill>
          <a:ln w="9525" algn="ctr">
            <a:noFill/>
            <a:miter lim="800000"/>
            <a:headEnd/>
            <a:tailEnd/>
          </a:ln>
          <a:effectLst/>
        </p:spPr>
        <p:txBody>
          <a:bodyPr lIns="61609" tIns="30804" rIns="61609" bIns="30804" anchor="ctr"/>
          <a:lstStyle/>
          <a:p>
            <a:pPr fontAlgn="auto">
              <a:spcBef>
                <a:spcPts val="0"/>
              </a:spcBef>
              <a:spcAft>
                <a:spcPts val="0"/>
              </a:spcAft>
              <a:defRPr/>
            </a:pPr>
            <a:endParaRPr lang="en-US" dirty="0">
              <a:solidFill>
                <a:srgbClr val="0096D6"/>
              </a:solidFill>
              <a:latin typeface="Arial"/>
              <a:ea typeface="ＭＳ Ｐゴシック" charset="-128"/>
            </a:endParaRPr>
          </a:p>
        </p:txBody>
      </p:sp>
      <p:sp>
        <p:nvSpPr>
          <p:cNvPr id="2" name="Title 1"/>
          <p:cNvSpPr>
            <a:spLocks noGrp="1"/>
          </p:cNvSpPr>
          <p:nvPr>
            <p:ph type="title"/>
          </p:nvPr>
        </p:nvSpPr>
        <p:spPr>
          <a:xfrm>
            <a:off x="793752" y="304800"/>
            <a:ext cx="7435849" cy="838200"/>
          </a:xfrm>
        </p:spPr>
        <p:txBody>
          <a:bodyPr/>
          <a:lstStyle>
            <a:lvl1pPr>
              <a:defRPr>
                <a:solidFill>
                  <a:schemeClr val="accent1"/>
                </a:solidFil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793752" y="1186542"/>
            <a:ext cx="7435849" cy="381000"/>
          </a:xfrm>
        </p:spPr>
        <p:txBody>
          <a:bodyPr anchor="ctr">
            <a:noAutofit/>
          </a:bodyPr>
          <a:lstStyle>
            <a:lvl1pPr>
              <a:buFontTx/>
              <a:buNone/>
              <a:defRPr sz="1800"/>
            </a:lvl1pPr>
            <a:lvl2pPr>
              <a:defRPr sz="1800"/>
            </a:lvl2pPr>
            <a:lvl3pPr>
              <a:defRPr sz="1800"/>
            </a:lvl3pPr>
            <a:lvl4pPr>
              <a:defRPr sz="1800"/>
            </a:lvl4pPr>
            <a:lvl5pPr>
              <a:defRPr sz="1800"/>
            </a:lvl5pPr>
          </a:lstStyle>
          <a:p>
            <a:pPr lvl="0"/>
            <a:r>
              <a:rPr lang="en-US" dirty="0" smtClean="0"/>
              <a:t>Click to edit Master text styles</a:t>
            </a:r>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1"/>
          </p:nvPr>
        </p:nvSpPr>
        <p:spPr>
          <a:xfrm>
            <a:off x="793751" y="6426286"/>
            <a:ext cx="7461250" cy="253916"/>
          </a:xfrm>
        </p:spPr>
        <p:txBody>
          <a:bodyPr anchor="b">
            <a:spAutoFit/>
          </a:bodyPr>
          <a:lstStyle>
            <a:lvl1pPr algn="l" defTabSz="603808">
              <a:lnSpc>
                <a:spcPct val="100000"/>
              </a:lnSpc>
              <a:spcBef>
                <a:spcPct val="50000"/>
              </a:spcBef>
              <a:buNone/>
              <a:defRPr sz="1050"/>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r>
              <a:rPr lang="en-US" dirty="0" smtClean="0"/>
              <a:t>Click to edit Master text styles</a:t>
            </a:r>
          </a:p>
        </p:txBody>
      </p:sp>
    </p:spTree>
    <p:extLst>
      <p:ext uri="{BB962C8B-B14F-4D97-AF65-F5344CB8AC3E}">
        <p14:creationId xmlns:p14="http://schemas.microsoft.com/office/powerpoint/2010/main" val="144295387"/>
      </p:ext>
    </p:extLst>
  </p:cSld>
  <p:clrMapOvr>
    <a:masterClrMapping/>
  </p:clrMapOvr>
  <p:transition>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Quot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9144000"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solidFill>
                <a:srgbClr val="0096D6"/>
              </a:solidFill>
              <a:ea typeface="ＭＳ Ｐゴシック" charset="-128"/>
            </a:endParaRPr>
          </a:p>
        </p:txBody>
      </p:sp>
      <p:sp>
        <p:nvSpPr>
          <p:cNvPr id="5" name="Rectangle 3"/>
          <p:cNvSpPr>
            <a:spLocks noChangeArrowheads="1"/>
          </p:cNvSpPr>
          <p:nvPr/>
        </p:nvSpPr>
        <p:spPr bwMode="hidden">
          <a:xfrm>
            <a:off x="0" y="0"/>
            <a:ext cx="9144000"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solidFill>
                <a:srgbClr val="0096D6"/>
              </a:solidFill>
              <a:ea typeface="ＭＳ Ｐゴシック" charset="-128"/>
            </a:endParaRPr>
          </a:p>
        </p:txBody>
      </p:sp>
      <p:sp>
        <p:nvSpPr>
          <p:cNvPr id="3" name="Subtitle 2"/>
          <p:cNvSpPr>
            <a:spLocks noGrp="1"/>
          </p:cNvSpPr>
          <p:nvPr>
            <p:ph type="subTitle" idx="1"/>
          </p:nvPr>
        </p:nvSpPr>
        <p:spPr>
          <a:xfrm>
            <a:off x="493777" y="5852162"/>
            <a:ext cx="8112126" cy="384175"/>
          </a:xfrm>
        </p:spPr>
        <p:txBody>
          <a:bodyPr>
            <a:norm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accent2"/>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19456" y="649224"/>
            <a:ext cx="8112125" cy="4480560"/>
          </a:xfrm>
        </p:spPr>
        <p:txBody>
          <a:bodyPr/>
          <a:lstStyle>
            <a:lvl1pPr marL="175069" indent="-175069" algn="l" defTabSz="685983" rtl="0" eaLnBrk="1" latinLnBrk="0" hangingPunct="1">
              <a:lnSpc>
                <a:spcPct val="80000"/>
              </a:lnSpc>
              <a:spcBef>
                <a:spcPct val="0"/>
              </a:spcBef>
              <a:buClr>
                <a:schemeClr val="tx1"/>
              </a:buClr>
              <a:buFont typeface="Arial" pitchFamily="34" charset="0"/>
              <a:buChar char="“"/>
              <a:defRPr lang="en-US" sz="4501" b="0" kern="1200" spc="-15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982862867"/>
      </p:ext>
    </p:extLst>
  </p:cSld>
  <p:clrMapOvr>
    <a:masterClrMapping/>
  </p:clrMapOvr>
  <p:transition>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6"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7" name="Rectangle 5"/>
          <p:cNvSpPr>
            <a:spLocks noChangeArrowheads="1"/>
          </p:cNvSpPr>
          <p:nvPr userDrawn="1"/>
        </p:nvSpPr>
        <p:spPr bwMode="ltGray">
          <a:xfrm>
            <a:off x="809545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8" name="Rectangle 7"/>
          <p:cNvSpPr>
            <a:spLocks noChangeArrowheads="1"/>
          </p:cNvSpPr>
          <p:nvPr userDrawn="1"/>
        </p:nvSpPr>
        <p:spPr bwMode="ltGray">
          <a:xfrm>
            <a:off x="871681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E910A7FA-1D85-0844-A76E-2EB6BCBE871F}"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grpSp>
        <p:nvGrpSpPr>
          <p:cNvPr id="4" name="Group 5"/>
          <p:cNvGrpSpPr>
            <a:grpSpLocks/>
          </p:cNvGrpSpPr>
          <p:nvPr userDrawn="1"/>
        </p:nvGrpSpPr>
        <p:grpSpPr bwMode="auto">
          <a:xfrm>
            <a:off x="8173388" y="431801"/>
            <a:ext cx="631196" cy="447675"/>
            <a:chOff x="384" y="331"/>
            <a:chExt cx="912" cy="485"/>
          </a:xfrm>
        </p:grpSpPr>
        <p:sp>
          <p:nvSpPr>
            <p:cNvPr id="10"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a:solidFill>
                  <a:srgbClr val="FFFFFF"/>
                </a:solidFill>
              </a:endParaRPr>
            </a:p>
          </p:txBody>
        </p:sp>
        <p:sp>
          <p:nvSpPr>
            <p:cNvPr id="11" name="Rectangle 7"/>
            <p:cNvSpPr>
              <a:spLocks noChangeArrowheads="1"/>
            </p:cNvSpPr>
            <p:nvPr/>
          </p:nvSpPr>
          <p:spPr bwMode="invGray">
            <a:xfrm>
              <a:off x="640" y="653"/>
              <a:ext cx="41" cy="158"/>
            </a:xfrm>
            <a:prstGeom prst="rect">
              <a:avLst/>
            </a:prstGeom>
            <a:solidFill>
              <a:srgbClr val="FFFFFF"/>
            </a:solidFill>
            <a:ln w="9525">
              <a:noFill/>
              <a:miter lim="800000"/>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2" name="Freeform 8"/>
            <p:cNvSpPr>
              <a:spLocks/>
            </p:cNvSpPr>
            <p:nvPr/>
          </p:nvSpPr>
          <p:spPr bwMode="invGray">
            <a:xfrm>
              <a:off x="881" y="647"/>
              <a:ext cx="120" cy="16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3" name="Freeform 9"/>
            <p:cNvSpPr>
              <a:spLocks/>
            </p:cNvSpPr>
            <p:nvPr/>
          </p:nvSpPr>
          <p:spPr bwMode="invGray">
            <a:xfrm>
              <a:off x="467" y="647"/>
              <a:ext cx="120" cy="16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4" name="Freeform 10"/>
            <p:cNvSpPr>
              <a:spLocks noEditPoints="1"/>
            </p:cNvSpPr>
            <p:nvPr/>
          </p:nvSpPr>
          <p:spPr bwMode="invGray">
            <a:xfrm>
              <a:off x="1046" y="647"/>
              <a:ext cx="165" cy="16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5" name="Freeform 11"/>
            <p:cNvSpPr>
              <a:spLocks/>
            </p:cNvSpPr>
            <p:nvPr/>
          </p:nvSpPr>
          <p:spPr bwMode="invGray">
            <a:xfrm>
              <a:off x="735" y="647"/>
              <a:ext cx="108" cy="16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6" name="Freeform 12"/>
            <p:cNvSpPr>
              <a:spLocks/>
            </p:cNvSpPr>
            <p:nvPr/>
          </p:nvSpPr>
          <p:spPr bwMode="invGray">
            <a:xfrm>
              <a:off x="384" y="462"/>
              <a:ext cx="40"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7" name="Freeform 13"/>
            <p:cNvSpPr>
              <a:spLocks/>
            </p:cNvSpPr>
            <p:nvPr/>
          </p:nvSpPr>
          <p:spPr bwMode="invGray">
            <a:xfrm>
              <a:off x="494"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8" name="Freeform 14"/>
            <p:cNvSpPr>
              <a:spLocks/>
            </p:cNvSpPr>
            <p:nvPr/>
          </p:nvSpPr>
          <p:spPr bwMode="invGray">
            <a:xfrm>
              <a:off x="601" y="333"/>
              <a:ext cx="40"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9" name="Freeform 15"/>
            <p:cNvSpPr>
              <a:spLocks/>
            </p:cNvSpPr>
            <p:nvPr/>
          </p:nvSpPr>
          <p:spPr bwMode="invGray">
            <a:xfrm>
              <a:off x="711"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0" name="Freeform 16"/>
            <p:cNvSpPr>
              <a:spLocks/>
            </p:cNvSpPr>
            <p:nvPr/>
          </p:nvSpPr>
          <p:spPr bwMode="invGray">
            <a:xfrm>
              <a:off x="818" y="462"/>
              <a:ext cx="43"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1" name="Freeform 17"/>
            <p:cNvSpPr>
              <a:spLocks/>
            </p:cNvSpPr>
            <p:nvPr/>
          </p:nvSpPr>
          <p:spPr bwMode="invGray">
            <a:xfrm>
              <a:off x="928"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2" name="Freeform 18"/>
            <p:cNvSpPr>
              <a:spLocks/>
            </p:cNvSpPr>
            <p:nvPr/>
          </p:nvSpPr>
          <p:spPr bwMode="invGray">
            <a:xfrm>
              <a:off x="1036" y="333"/>
              <a:ext cx="41"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3" name="Freeform 19"/>
            <p:cNvSpPr>
              <a:spLocks/>
            </p:cNvSpPr>
            <p:nvPr/>
          </p:nvSpPr>
          <p:spPr bwMode="invGray">
            <a:xfrm>
              <a:off x="1145"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4" name="Freeform 20"/>
            <p:cNvSpPr>
              <a:spLocks/>
            </p:cNvSpPr>
            <p:nvPr/>
          </p:nvSpPr>
          <p:spPr bwMode="invGray">
            <a:xfrm>
              <a:off x="1255"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grpSp>
      <p:sp>
        <p:nvSpPr>
          <p:cNvPr id="25" name="Rectangle 7"/>
          <p:cNvSpPr>
            <a:spLocks noChangeArrowheads="1"/>
          </p:cNvSpPr>
          <p:nvPr userDrawn="1"/>
        </p:nvSpPr>
        <p:spPr bwMode="ltGray">
          <a:xfrm>
            <a:off x="871800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4829FF1-0958-3044-8F8D-4FC16B3C84ED}"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26"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2" name="Title 1"/>
          <p:cNvSpPr>
            <a:spLocks noGrp="1"/>
          </p:cNvSpPr>
          <p:nvPr>
            <p:ph type="ctrTitle"/>
          </p:nvPr>
        </p:nvSpPr>
        <p:spPr>
          <a:xfrm>
            <a:off x="221393" y="1236691"/>
            <a:ext cx="8112125" cy="2918779"/>
          </a:xfrm>
        </p:spPr>
        <p:txBody>
          <a:bodyPr/>
          <a:lstStyle>
            <a:lvl1pPr>
              <a:lnSpc>
                <a:spcPct val="90000"/>
              </a:lnSpc>
              <a:defRPr sz="4051" b="0" spc="0" baseline="0">
                <a:solidFill>
                  <a:schemeClr val="bg1"/>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36383" y="4464070"/>
            <a:ext cx="8112126" cy="384175"/>
          </a:xfrm>
        </p:spPr>
        <p:txBody>
          <a:bodyPr anchor="b">
            <a:noAutofit/>
          </a:bodyPr>
          <a:lstStyle>
            <a:lvl1pPr marL="0" indent="0" algn="l">
              <a:buNone/>
              <a:defRPr sz="1500" b="0">
                <a:solidFill>
                  <a:schemeClr val="bg1"/>
                </a:solidFill>
                <a:latin typeface="+mj-lt"/>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dirty="0"/>
          </a:p>
        </p:txBody>
      </p:sp>
      <p:sp>
        <p:nvSpPr>
          <p:cNvPr id="39" name="Text Placeholder 38"/>
          <p:cNvSpPr>
            <a:spLocks noGrp="1"/>
          </p:cNvSpPr>
          <p:nvPr>
            <p:ph type="body" sz="quarter" idx="10"/>
          </p:nvPr>
        </p:nvSpPr>
        <p:spPr>
          <a:xfrm>
            <a:off x="235805" y="4782758"/>
            <a:ext cx="8112650" cy="384175"/>
          </a:xfrm>
        </p:spPr>
        <p:txBody>
          <a:bodyPr/>
          <a:lstStyle>
            <a:lvl1pPr marL="0" indent="0">
              <a:buFontTx/>
              <a:buNone/>
              <a:defRPr lang="en-US" sz="1350" kern="1200" dirty="0" smtClean="0">
                <a:solidFill>
                  <a:schemeClr val="bg1"/>
                </a:solidFill>
                <a:latin typeface="+mj-lt"/>
                <a:ea typeface="+mn-ea"/>
                <a:cs typeface="+mn-cs"/>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41" name="Text Placeholder 40"/>
          <p:cNvSpPr>
            <a:spLocks noGrp="1"/>
          </p:cNvSpPr>
          <p:nvPr>
            <p:ph type="body" sz="quarter" idx="11"/>
          </p:nvPr>
        </p:nvSpPr>
        <p:spPr>
          <a:xfrm>
            <a:off x="235805" y="5273252"/>
            <a:ext cx="8112650" cy="384175"/>
          </a:xfrm>
        </p:spPr>
        <p:txBody>
          <a:bodyPr/>
          <a:lstStyle>
            <a:lvl1pPr marL="0" indent="0">
              <a:buFontTx/>
              <a:buNone/>
              <a:defRPr lang="en-US" sz="1050" kern="1200" dirty="0" smtClean="0">
                <a:solidFill>
                  <a:schemeClr val="bg1"/>
                </a:solidFill>
                <a:latin typeface="+mj-lt"/>
                <a:ea typeface="+mn-ea"/>
                <a:cs typeface="+mn-cs"/>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pic>
        <p:nvPicPr>
          <p:cNvPr id="30" name="Picture 1061" descr="CClogo-2738blue-RGB"/>
          <p:cNvPicPr>
            <a:picLocks noChangeAspect="1" noChangeArrowheads="1"/>
          </p:cNvPicPr>
          <p:nvPr userDrawn="1"/>
        </p:nvPicPr>
        <p:blipFill>
          <a:blip r:embed="rId3"/>
          <a:srcRect/>
          <a:stretch>
            <a:fillRect/>
          </a:stretch>
        </p:blipFill>
        <p:spPr bwMode="auto">
          <a:xfrm>
            <a:off x="226278" y="425451"/>
            <a:ext cx="2000771" cy="885825"/>
          </a:xfrm>
          <a:prstGeom prst="rect">
            <a:avLst/>
          </a:prstGeom>
          <a:noFill/>
        </p:spPr>
      </p:pic>
    </p:spTree>
    <p:extLst>
      <p:ext uri="{BB962C8B-B14F-4D97-AF65-F5344CB8AC3E}">
        <p14:creationId xmlns:p14="http://schemas.microsoft.com/office/powerpoint/2010/main" val="3996634096"/>
      </p:ext>
    </p:extLst>
  </p:cSld>
  <p:clrMapOvr>
    <a:masterClrMapping/>
  </p:clrMapOvr>
  <p:transition>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s">
    <p:spTree>
      <p:nvGrpSpPr>
        <p:cNvPr id="1" name=""/>
        <p:cNvGrpSpPr/>
        <p:nvPr/>
      </p:nvGrpSpPr>
      <p:grpSpPr>
        <a:xfrm>
          <a:off x="0" y="0"/>
          <a:ext cx="0" cy="0"/>
          <a:chOff x="0" y="0"/>
          <a:chExt cx="0" cy="0"/>
        </a:xfrm>
      </p:grpSpPr>
      <p:pic>
        <p:nvPicPr>
          <p:cNvPr id="33" name="Picture 32"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6"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7" name="Rectangle 5"/>
          <p:cNvSpPr>
            <a:spLocks noChangeArrowheads="1"/>
          </p:cNvSpPr>
          <p:nvPr userDrawn="1"/>
        </p:nvSpPr>
        <p:spPr bwMode="ltGray">
          <a:xfrm>
            <a:off x="809545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8" name="Rectangle 7"/>
          <p:cNvSpPr>
            <a:spLocks noChangeArrowheads="1"/>
          </p:cNvSpPr>
          <p:nvPr userDrawn="1"/>
        </p:nvSpPr>
        <p:spPr bwMode="ltGray">
          <a:xfrm>
            <a:off x="871681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E910A7FA-1D85-0844-A76E-2EB6BCBE871F}"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grpSp>
        <p:nvGrpSpPr>
          <p:cNvPr id="4" name="Group 5"/>
          <p:cNvGrpSpPr>
            <a:grpSpLocks/>
          </p:cNvGrpSpPr>
          <p:nvPr userDrawn="1"/>
        </p:nvGrpSpPr>
        <p:grpSpPr bwMode="auto">
          <a:xfrm>
            <a:off x="8173388" y="431801"/>
            <a:ext cx="631196" cy="447675"/>
            <a:chOff x="384" y="331"/>
            <a:chExt cx="912" cy="485"/>
          </a:xfrm>
        </p:grpSpPr>
        <p:sp>
          <p:nvSpPr>
            <p:cNvPr id="10"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1800">
                <a:solidFill>
                  <a:srgbClr val="FFFFFF"/>
                </a:solidFill>
              </a:endParaRPr>
            </a:p>
          </p:txBody>
        </p:sp>
        <p:sp>
          <p:nvSpPr>
            <p:cNvPr id="11" name="Rectangle 7"/>
            <p:cNvSpPr>
              <a:spLocks noChangeArrowheads="1"/>
            </p:cNvSpPr>
            <p:nvPr/>
          </p:nvSpPr>
          <p:spPr bwMode="invGray">
            <a:xfrm>
              <a:off x="640" y="653"/>
              <a:ext cx="41" cy="158"/>
            </a:xfrm>
            <a:prstGeom prst="rect">
              <a:avLst/>
            </a:prstGeom>
            <a:solidFill>
              <a:srgbClr val="FFFFFF"/>
            </a:solidFill>
            <a:ln w="9525">
              <a:noFill/>
              <a:miter lim="800000"/>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2" name="Freeform 8"/>
            <p:cNvSpPr>
              <a:spLocks/>
            </p:cNvSpPr>
            <p:nvPr/>
          </p:nvSpPr>
          <p:spPr bwMode="invGray">
            <a:xfrm>
              <a:off x="881" y="647"/>
              <a:ext cx="120" cy="16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3" name="Freeform 9"/>
            <p:cNvSpPr>
              <a:spLocks/>
            </p:cNvSpPr>
            <p:nvPr/>
          </p:nvSpPr>
          <p:spPr bwMode="invGray">
            <a:xfrm>
              <a:off x="467" y="647"/>
              <a:ext cx="120" cy="16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4" name="Freeform 10"/>
            <p:cNvSpPr>
              <a:spLocks noEditPoints="1"/>
            </p:cNvSpPr>
            <p:nvPr/>
          </p:nvSpPr>
          <p:spPr bwMode="invGray">
            <a:xfrm>
              <a:off x="1046" y="647"/>
              <a:ext cx="165" cy="16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5" name="Freeform 11"/>
            <p:cNvSpPr>
              <a:spLocks/>
            </p:cNvSpPr>
            <p:nvPr/>
          </p:nvSpPr>
          <p:spPr bwMode="invGray">
            <a:xfrm>
              <a:off x="735" y="647"/>
              <a:ext cx="108" cy="16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6" name="Freeform 12"/>
            <p:cNvSpPr>
              <a:spLocks/>
            </p:cNvSpPr>
            <p:nvPr/>
          </p:nvSpPr>
          <p:spPr bwMode="invGray">
            <a:xfrm>
              <a:off x="384" y="462"/>
              <a:ext cx="40"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7" name="Freeform 13"/>
            <p:cNvSpPr>
              <a:spLocks/>
            </p:cNvSpPr>
            <p:nvPr/>
          </p:nvSpPr>
          <p:spPr bwMode="invGray">
            <a:xfrm>
              <a:off x="494"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8" name="Freeform 14"/>
            <p:cNvSpPr>
              <a:spLocks/>
            </p:cNvSpPr>
            <p:nvPr/>
          </p:nvSpPr>
          <p:spPr bwMode="invGray">
            <a:xfrm>
              <a:off x="601" y="333"/>
              <a:ext cx="40"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19" name="Freeform 15"/>
            <p:cNvSpPr>
              <a:spLocks/>
            </p:cNvSpPr>
            <p:nvPr/>
          </p:nvSpPr>
          <p:spPr bwMode="invGray">
            <a:xfrm>
              <a:off x="711" y="407"/>
              <a:ext cx="40"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0" name="Freeform 16"/>
            <p:cNvSpPr>
              <a:spLocks/>
            </p:cNvSpPr>
            <p:nvPr/>
          </p:nvSpPr>
          <p:spPr bwMode="invGray">
            <a:xfrm>
              <a:off x="818" y="462"/>
              <a:ext cx="43"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1" name="Freeform 17"/>
            <p:cNvSpPr>
              <a:spLocks/>
            </p:cNvSpPr>
            <p:nvPr/>
          </p:nvSpPr>
          <p:spPr bwMode="invGray">
            <a:xfrm>
              <a:off x="928"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2" name="Freeform 18"/>
            <p:cNvSpPr>
              <a:spLocks/>
            </p:cNvSpPr>
            <p:nvPr/>
          </p:nvSpPr>
          <p:spPr bwMode="invGray">
            <a:xfrm>
              <a:off x="1036" y="333"/>
              <a:ext cx="41"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3" name="Freeform 19"/>
            <p:cNvSpPr>
              <a:spLocks/>
            </p:cNvSpPr>
            <p:nvPr/>
          </p:nvSpPr>
          <p:spPr bwMode="invGray">
            <a:xfrm>
              <a:off x="1145" y="407"/>
              <a:ext cx="40"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sp>
          <p:nvSpPr>
            <p:cNvPr id="24" name="Freeform 20"/>
            <p:cNvSpPr>
              <a:spLocks/>
            </p:cNvSpPr>
            <p:nvPr/>
          </p:nvSpPr>
          <p:spPr bwMode="invGray">
            <a:xfrm>
              <a:off x="1255"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prstTxWarp prst="textNoShape">
                <a:avLst/>
              </a:prstTxWarp>
            </a:bodyPr>
            <a:lstStyle/>
            <a:p>
              <a:pPr algn="ctr" eaLnBrk="0" hangingPunct="0">
                <a:lnSpc>
                  <a:spcPct val="90000"/>
                </a:lnSpc>
              </a:pPr>
              <a:endParaRPr lang="en-US" sz="1800">
                <a:solidFill>
                  <a:srgbClr val="FFFFFF"/>
                </a:solidFill>
                <a:ea typeface="ＭＳ Ｐゴシック" charset="-128"/>
              </a:endParaRPr>
            </a:p>
          </p:txBody>
        </p:sp>
      </p:grpSp>
      <p:sp>
        <p:nvSpPr>
          <p:cNvPr id="25" name="Rectangle 7"/>
          <p:cNvSpPr>
            <a:spLocks noChangeArrowheads="1"/>
          </p:cNvSpPr>
          <p:nvPr userDrawn="1"/>
        </p:nvSpPr>
        <p:spPr bwMode="ltGray">
          <a:xfrm>
            <a:off x="8718005"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4829FF1-0958-3044-8F8D-4FC16B3C84ED}"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26"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pic>
        <p:nvPicPr>
          <p:cNvPr id="31" name="Picture 1061" descr="CClogo-2738blue-RGB"/>
          <p:cNvPicPr>
            <a:picLocks noChangeAspect="1" noChangeArrowheads="1"/>
          </p:cNvPicPr>
          <p:nvPr userDrawn="1"/>
        </p:nvPicPr>
        <p:blipFill>
          <a:blip r:embed="rId3"/>
          <a:srcRect/>
          <a:stretch>
            <a:fillRect/>
          </a:stretch>
        </p:blipFill>
        <p:spPr bwMode="auto">
          <a:xfrm>
            <a:off x="226278" y="425451"/>
            <a:ext cx="2000771" cy="885825"/>
          </a:xfrm>
          <a:prstGeom prst="rect">
            <a:avLst/>
          </a:prstGeom>
          <a:noFill/>
        </p:spPr>
      </p:pic>
      <p:sp>
        <p:nvSpPr>
          <p:cNvPr id="34" name="Rectangle 33"/>
          <p:cNvSpPr/>
          <p:nvPr userDrawn="1"/>
        </p:nvSpPr>
        <p:spPr>
          <a:xfrm>
            <a:off x="5716489" y="0"/>
            <a:ext cx="205793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5" name="Picture Placeholder 5"/>
          <p:cNvSpPr>
            <a:spLocks noGrp="1"/>
          </p:cNvSpPr>
          <p:nvPr>
            <p:ph type="pic" sz="quarter" idx="12" hasCustomPrompt="1"/>
          </p:nvPr>
        </p:nvSpPr>
        <p:spPr>
          <a:xfrm>
            <a:off x="5785087" y="-1"/>
            <a:ext cx="1920740" cy="3594101"/>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
        <p:nvSpPr>
          <p:cNvPr id="36" name="Picture Placeholder 5"/>
          <p:cNvSpPr>
            <a:spLocks noGrp="1"/>
          </p:cNvSpPr>
          <p:nvPr>
            <p:ph type="pic" sz="quarter" idx="13" hasCustomPrompt="1"/>
          </p:nvPr>
        </p:nvSpPr>
        <p:spPr>
          <a:xfrm>
            <a:off x="5785087" y="3708400"/>
            <a:ext cx="1920740" cy="3149600"/>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
        <p:nvSpPr>
          <p:cNvPr id="32" name="Title 1"/>
          <p:cNvSpPr>
            <a:spLocks noGrp="1"/>
          </p:cNvSpPr>
          <p:nvPr>
            <p:ph type="ctrTitle"/>
          </p:nvPr>
        </p:nvSpPr>
        <p:spPr bwMode="auto">
          <a:xfrm>
            <a:off x="221394" y="1236691"/>
            <a:ext cx="4875809" cy="2918779"/>
          </a:xfrm>
        </p:spPr>
        <p:txBody>
          <a:bodyPr/>
          <a:lstStyle>
            <a:lvl1pPr>
              <a:defRPr>
                <a:solidFill>
                  <a:schemeClr val="bg1"/>
                </a:solidFill>
              </a:defRPr>
            </a:lvl1pPr>
          </a:lstStyle>
          <a:p>
            <a:r>
              <a:rPr lang="en-US" smtClean="0"/>
              <a:t>Click to edit Master title style</a:t>
            </a:r>
            <a:endParaRPr sz="2401" dirty="0" smtClean="0"/>
          </a:p>
        </p:txBody>
      </p:sp>
      <p:sp>
        <p:nvSpPr>
          <p:cNvPr id="37" name="Subtitle 2"/>
          <p:cNvSpPr>
            <a:spLocks noGrp="1"/>
          </p:cNvSpPr>
          <p:nvPr>
            <p:ph type="subTitle" idx="1"/>
          </p:nvPr>
        </p:nvSpPr>
        <p:spPr>
          <a:xfrm>
            <a:off x="236383" y="4464070"/>
            <a:ext cx="8112126" cy="384175"/>
          </a:xfrm>
        </p:spPr>
        <p:txBody>
          <a:bodyPr/>
          <a:lstStyle>
            <a:lvl1pPr marL="0" indent="0">
              <a:buNone/>
              <a:defRPr>
                <a:solidFill>
                  <a:schemeClr val="bg1"/>
                </a:solidFill>
              </a:defRPr>
            </a:lvl1pPr>
          </a:lstStyle>
          <a:p>
            <a:pPr>
              <a:buClr>
                <a:schemeClr val="bg1"/>
              </a:buClr>
            </a:pPr>
            <a:r>
              <a:rPr lang="en-US" smtClean="0"/>
              <a:t>Click to edit Master subtitle style</a:t>
            </a:r>
            <a:endParaRPr dirty="0" smtClean="0"/>
          </a:p>
        </p:txBody>
      </p:sp>
      <p:sp>
        <p:nvSpPr>
          <p:cNvPr id="38" name="Text Placeholder 3"/>
          <p:cNvSpPr>
            <a:spLocks noGrp="1"/>
          </p:cNvSpPr>
          <p:nvPr>
            <p:ph type="body" sz="quarter" idx="10"/>
          </p:nvPr>
        </p:nvSpPr>
        <p:spPr>
          <a:xfrm>
            <a:off x="235805" y="4782758"/>
            <a:ext cx="8112650" cy="384175"/>
          </a:xfrm>
        </p:spPr>
        <p:txBody>
          <a:bodyPr/>
          <a:lstStyle>
            <a:lvl1pPr marL="0" indent="0">
              <a:buNone/>
              <a:defRPr>
                <a:solidFill>
                  <a:schemeClr val="bg1"/>
                </a:solidFill>
              </a:defRPr>
            </a:lvl1pPr>
          </a:lstStyle>
          <a:p>
            <a:pPr lvl="0">
              <a:lnSpc>
                <a:spcPct val="85000"/>
              </a:lnSpc>
              <a:buClr>
                <a:schemeClr val="bg1"/>
              </a:buClr>
            </a:pPr>
            <a:r>
              <a:rPr lang="en-US" sz="1200" smtClean="0">
                <a:ea typeface="ＭＳ Ｐゴシック" charset="-128"/>
              </a:rPr>
              <a:t>Click to edit Master text styles</a:t>
            </a:r>
          </a:p>
        </p:txBody>
      </p:sp>
      <p:sp>
        <p:nvSpPr>
          <p:cNvPr id="40" name="Text Placeholder 4"/>
          <p:cNvSpPr>
            <a:spLocks noGrp="1"/>
          </p:cNvSpPr>
          <p:nvPr>
            <p:ph type="body" sz="quarter" idx="11"/>
          </p:nvPr>
        </p:nvSpPr>
        <p:spPr>
          <a:xfrm>
            <a:off x="235805" y="5273252"/>
            <a:ext cx="8112650" cy="384175"/>
          </a:xfrm>
        </p:spPr>
        <p:txBody>
          <a:bodyPr/>
          <a:lstStyle>
            <a:lvl1pPr marL="0" indent="0">
              <a:buNone/>
              <a:defRPr>
                <a:solidFill>
                  <a:schemeClr val="bg1"/>
                </a:solidFill>
              </a:defRPr>
            </a:lvl1pPr>
          </a:lstStyle>
          <a:p>
            <a:pPr lvl="0">
              <a:buClr>
                <a:schemeClr val="bg1"/>
              </a:buClr>
            </a:pPr>
            <a:r>
              <a:rPr lang="en-US" smtClean="0">
                <a:ea typeface="ＭＳ Ｐゴシック" charset="-128"/>
              </a:rPr>
              <a:t>Click to edit Master text styles</a:t>
            </a:r>
          </a:p>
        </p:txBody>
      </p:sp>
    </p:spTree>
    <p:extLst>
      <p:ext uri="{BB962C8B-B14F-4D97-AF65-F5344CB8AC3E}">
        <p14:creationId xmlns:p14="http://schemas.microsoft.com/office/powerpoint/2010/main" val="1183770208"/>
      </p:ext>
    </p:extLst>
  </p:cSld>
  <p:clrMapOvr>
    <a:masterClrMapping/>
  </p:clrMapOvr>
  <p:transition>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Segue">
    <p:spTree>
      <p:nvGrpSpPr>
        <p:cNvPr id="1" name=""/>
        <p:cNvGrpSpPr/>
        <p:nvPr/>
      </p:nvGrpSpPr>
      <p:grpSpPr>
        <a:xfrm>
          <a:off x="0" y="0"/>
          <a:ext cx="0" cy="0"/>
          <a:chOff x="0" y="0"/>
          <a:chExt cx="0" cy="0"/>
        </a:xfrm>
      </p:grpSpPr>
      <p:pic>
        <p:nvPicPr>
          <p:cNvPr id="9" name="Picture 8"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3"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4" name="Rectangle 5"/>
          <p:cNvSpPr>
            <a:spLocks noChangeArrowheads="1"/>
          </p:cNvSpPr>
          <p:nvPr userDrawn="1"/>
        </p:nvSpPr>
        <p:spPr bwMode="ltGray">
          <a:xfrm>
            <a:off x="8081164"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5" name="Rectangle 7"/>
          <p:cNvSpPr>
            <a:spLocks noChangeArrowheads="1"/>
          </p:cNvSpPr>
          <p:nvPr userDrawn="1"/>
        </p:nvSpPr>
        <p:spPr bwMode="ltGray">
          <a:xfrm>
            <a:off x="8708478"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C89B5777-50D0-0843-8EE1-2C4986692C5F}"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2" name="Title 1"/>
          <p:cNvSpPr>
            <a:spLocks noGrp="1"/>
          </p:cNvSpPr>
          <p:nvPr>
            <p:ph type="ctrTitle"/>
          </p:nvPr>
        </p:nvSpPr>
        <p:spPr>
          <a:xfrm>
            <a:off x="221394" y="1774540"/>
            <a:ext cx="4612215" cy="2407042"/>
          </a:xfrm>
        </p:spPr>
        <p:txBody>
          <a:bodyPr/>
          <a:lstStyle>
            <a:lvl1pPr algn="l" defTabSz="685983" rtl="0" eaLnBrk="1" latinLnBrk="0" hangingPunct="1">
              <a:lnSpc>
                <a:spcPct val="80000"/>
              </a:lnSpc>
              <a:spcBef>
                <a:spcPct val="0"/>
              </a:spcBef>
              <a:buNone/>
              <a:defRPr lang="en-US" sz="4051" b="0" kern="1200" spc="0" baseline="0" dirty="0">
                <a:solidFill>
                  <a:schemeClr val="bg1"/>
                </a:solidFill>
                <a:latin typeface="+mj-lt"/>
                <a:ea typeface="+mj-ea"/>
                <a:cs typeface="+mj-cs"/>
              </a:defRPr>
            </a:lvl1pPr>
          </a:lstStyle>
          <a:p>
            <a:r>
              <a:rPr lang="en-US" smtClean="0"/>
              <a:t>Click to edit Master title style</a:t>
            </a:r>
            <a:endParaRPr lang="en-US" dirty="0"/>
          </a:p>
        </p:txBody>
      </p:sp>
      <p:sp>
        <p:nvSpPr>
          <p:cNvPr id="10" name="Picture Placeholder 5"/>
          <p:cNvSpPr>
            <a:spLocks noGrp="1"/>
          </p:cNvSpPr>
          <p:nvPr>
            <p:ph type="pic" sz="quarter" idx="12" hasCustomPrompt="1"/>
          </p:nvPr>
        </p:nvSpPr>
        <p:spPr>
          <a:xfrm>
            <a:off x="5156273" y="-1"/>
            <a:ext cx="2606719" cy="6858001"/>
          </a:xfrm>
          <a:ln w="50800" cmpd="sng">
            <a:noFill/>
          </a:ln>
        </p:spPr>
        <p:txBody>
          <a:bodyPr rtlCol="0" anchor="ctr" anchorCtr="1">
            <a:noAutofit/>
          </a:bodyPr>
          <a:lstStyle>
            <a:lvl1pPr algn="ctr">
              <a:buFontTx/>
              <a:buNone/>
              <a:defRPr>
                <a:latin typeface="+mj-lt"/>
              </a:defRPr>
            </a:lvl1pPr>
          </a:lstStyle>
          <a:p>
            <a:pPr lvl="0"/>
            <a:r>
              <a:rPr lang="en-US" noProof="0" dirty="0" smtClean="0"/>
              <a:t>Click icon to add photo. Once photo is placed, use “crop” tool in “format” panel to adjust image placement. </a:t>
            </a:r>
            <a:endParaRPr lang="en-US" noProof="0" dirty="0"/>
          </a:p>
        </p:txBody>
      </p:sp>
    </p:spTree>
    <p:extLst>
      <p:ext uri="{BB962C8B-B14F-4D97-AF65-F5344CB8AC3E}">
        <p14:creationId xmlns:p14="http://schemas.microsoft.com/office/powerpoint/2010/main" val="3725650212"/>
      </p:ext>
    </p:extLst>
  </p:cSld>
  <p:clrMapOvr>
    <a:masterClrMapping/>
  </p:clrMapOvr>
  <p:transition>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110"/>
              </a:spcBef>
              <a:buClr>
                <a:schemeClr val="bg1"/>
              </a:buClr>
              <a:tabLst/>
              <a:defRPr sz="1650">
                <a:solidFill>
                  <a:srgbClr val="404040"/>
                </a:solidFill>
                <a:latin typeface="+mj-lt"/>
              </a:defRPr>
            </a:lvl1pPr>
            <a:lvl2pPr>
              <a:lnSpc>
                <a:spcPct val="95000"/>
              </a:lnSpc>
              <a:spcBef>
                <a:spcPts val="450"/>
              </a:spcBef>
              <a:tabLst/>
              <a:defRPr>
                <a:solidFill>
                  <a:srgbClr val="404040"/>
                </a:solidFill>
                <a:latin typeface="+mj-lt"/>
              </a:defRPr>
            </a:lvl2pPr>
            <a:lvl3pPr>
              <a:tabLst/>
              <a:defRPr>
                <a:solidFill>
                  <a:srgbClr val="404040"/>
                </a:solidFill>
                <a:latin typeface="+mj-lt"/>
              </a:defRPr>
            </a:lvl3pPr>
            <a:lvl4pPr>
              <a:tabLst/>
              <a:defRPr>
                <a:solidFill>
                  <a:srgbClr val="404040"/>
                </a:solidFill>
                <a:latin typeface="+mj-lt"/>
              </a:defRPr>
            </a:lvl4pPr>
            <a:lvl5pPr>
              <a:tabLst/>
              <a:defRPr>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157041324"/>
      </p:ext>
    </p:extLst>
  </p:cSld>
  <p:clrMapOvr>
    <a:masterClrMapping/>
  </p:clrMapOvr>
  <p:transition>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339745"/>
            <a:ext cx="4021116" cy="4965700"/>
          </a:xfrm>
        </p:spPr>
        <p:txBody>
          <a:bodyPr>
            <a:noAutofit/>
          </a:bodyPr>
          <a:lstStyle>
            <a:lvl1pPr>
              <a:lnSpc>
                <a:spcPct val="95000"/>
              </a:lnSpc>
              <a:spcBef>
                <a:spcPts val="1110"/>
              </a:spcBef>
              <a:buClr>
                <a:schemeClr val="bg1"/>
              </a:buClr>
              <a:defRPr sz="1350">
                <a:solidFill>
                  <a:srgbClr val="404040"/>
                </a:solidFill>
                <a:latin typeface="+mj-lt"/>
              </a:defRPr>
            </a:lvl1pPr>
            <a:lvl2pPr>
              <a:lnSpc>
                <a:spcPct val="95000"/>
              </a:lnSpc>
              <a:spcBef>
                <a:spcPts val="450"/>
              </a:spcBef>
              <a:defRPr sz="1050">
                <a:solidFill>
                  <a:srgbClr val="404040"/>
                </a:solidFill>
                <a:latin typeface="+mj-lt"/>
              </a:defRPr>
            </a:lvl2pPr>
            <a:lvl3pPr>
              <a:defRPr sz="900">
                <a:solidFill>
                  <a:srgbClr val="404040"/>
                </a:solidFill>
                <a:latin typeface="+mj-lt"/>
              </a:defRPr>
            </a:lvl3pPr>
            <a:lvl4pPr>
              <a:defRPr sz="825">
                <a:solidFill>
                  <a:srgbClr val="404040"/>
                </a:solidFill>
                <a:latin typeface="+mj-lt"/>
              </a:defRPr>
            </a:lvl4pPr>
            <a:lvl5pPr>
              <a:defRPr sz="825">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339745"/>
            <a:ext cx="4222440" cy="4965700"/>
          </a:xfrm>
        </p:spPr>
        <p:txBody>
          <a:bodyPr>
            <a:noAutofit/>
          </a:bodyPr>
          <a:lstStyle>
            <a:lvl1pPr>
              <a:lnSpc>
                <a:spcPct val="95000"/>
              </a:lnSpc>
              <a:spcBef>
                <a:spcPts val="1110"/>
              </a:spcBef>
              <a:buClr>
                <a:schemeClr val="bg1"/>
              </a:buClr>
              <a:defRPr sz="1350">
                <a:solidFill>
                  <a:srgbClr val="404040"/>
                </a:solidFill>
                <a:latin typeface="+mj-lt"/>
              </a:defRPr>
            </a:lvl1pPr>
            <a:lvl2pPr>
              <a:lnSpc>
                <a:spcPct val="95000"/>
              </a:lnSpc>
              <a:spcBef>
                <a:spcPts val="450"/>
              </a:spcBef>
              <a:defRPr sz="1050">
                <a:solidFill>
                  <a:srgbClr val="404040"/>
                </a:solidFill>
                <a:latin typeface="+mj-lt"/>
              </a:defRPr>
            </a:lvl2pPr>
            <a:lvl3pPr>
              <a:defRPr sz="900">
                <a:solidFill>
                  <a:srgbClr val="404040"/>
                </a:solidFill>
                <a:latin typeface="+mj-lt"/>
              </a:defRPr>
            </a:lvl3pPr>
            <a:lvl4pPr>
              <a:defRPr sz="825">
                <a:solidFill>
                  <a:srgbClr val="404040"/>
                </a:solidFill>
                <a:latin typeface="+mj-lt"/>
              </a:defRPr>
            </a:lvl4pPr>
            <a:lvl5pPr>
              <a:defRPr sz="825">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2"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pic>
        <p:nvPicPr>
          <p:cNvPr id="9" name="Picture 8"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80626931"/>
      </p:ext>
    </p:extLst>
  </p:cSld>
  <p:clrMapOvr>
    <a:masterClrMapping/>
  </p:clrMapOvr>
  <p:transition>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1" y="432215"/>
            <a:ext cx="8580923"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011105" cy="4965700"/>
          </a:xfrm>
        </p:spPr>
        <p:txBody>
          <a:bodyPr/>
          <a:lstStyle>
            <a:lvl1pPr>
              <a:lnSpc>
                <a:spcPct val="95000"/>
              </a:lnSpc>
              <a:spcBef>
                <a:spcPts val="1110"/>
              </a:spcBef>
              <a:buClr>
                <a:schemeClr val="bg1"/>
              </a:buClr>
              <a:defRPr sz="1650">
                <a:solidFill>
                  <a:srgbClr val="404040"/>
                </a:solidFill>
                <a:latin typeface="+mj-lt"/>
              </a:defRPr>
            </a:lvl1pPr>
            <a:lvl2pPr>
              <a:lnSpc>
                <a:spcPct val="95000"/>
              </a:lnSpc>
              <a:spcBef>
                <a:spcPts val="450"/>
              </a:spcBef>
              <a:defRPr>
                <a:solidFill>
                  <a:srgbClr val="404040"/>
                </a:solidFill>
                <a:latin typeface="+mj-lt"/>
              </a:defRPr>
            </a:lvl2pPr>
            <a:lvl3pPr>
              <a:defRPr>
                <a:solidFill>
                  <a:srgbClr val="404040"/>
                </a:solidFill>
                <a:latin typeface="+mj-lt"/>
              </a:defRPr>
            </a:lvl3pPr>
            <a:lvl4pPr>
              <a:defRPr>
                <a:solidFill>
                  <a:srgbClr val="404040"/>
                </a:solidFill>
                <a:latin typeface="+mj-lt"/>
              </a:defRPr>
            </a:lvl4pPr>
            <a:lvl5pPr>
              <a:defRPr>
                <a:solidFill>
                  <a:srgbClr val="404040"/>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p:nvPr>
        </p:nvSpPr>
        <p:spPr>
          <a:xfrm>
            <a:off x="5221224" y="1747685"/>
            <a:ext cx="3236976" cy="646331"/>
          </a:xfrm>
        </p:spPr>
        <p:txBody>
          <a:bodyPr>
            <a:noAutofit/>
          </a:bodyPr>
          <a:lstStyle>
            <a:lvl1pPr marL="85748" indent="-85748" algn="l" defTabSz="685983" rtl="0" eaLnBrk="1" latinLnBrk="0" hangingPunct="1">
              <a:lnSpc>
                <a:spcPct val="80000"/>
              </a:lnSpc>
              <a:spcBef>
                <a:spcPct val="0"/>
              </a:spcBef>
              <a:buNone/>
              <a:defRPr lang="en-US" sz="1500" b="0" kern="1200" spc="0" baseline="0" dirty="0" smtClean="0">
                <a:solidFill>
                  <a:srgbClr val="404040"/>
                </a:solidFill>
                <a:latin typeface="+mj-lt"/>
                <a:ea typeface="+mj-ea"/>
                <a:cs typeface="+mj-cs"/>
              </a:defRPr>
            </a:lvl1pPr>
            <a:lvl2pPr marL="85748" indent="-85748" algn="l" defTabSz="685983" rtl="0" eaLnBrk="1" latinLnBrk="0" hangingPunct="1">
              <a:defRPr lang="en-US" sz="1500" kern="1200" dirty="0" smtClean="0">
                <a:solidFill>
                  <a:schemeClr val="accent2"/>
                </a:solidFill>
                <a:latin typeface="Ciscolight" pitchFamily="2" charset="0"/>
                <a:ea typeface="+mn-ea"/>
                <a:cs typeface="+mn-cs"/>
              </a:defRPr>
            </a:lvl2pPr>
            <a:lvl3pPr marL="85748" indent="-85748" algn="l" defTabSz="685983" rtl="0" eaLnBrk="1" latinLnBrk="0" hangingPunct="1">
              <a:defRPr lang="en-US" sz="1500" kern="1200" dirty="0" smtClean="0">
                <a:solidFill>
                  <a:schemeClr val="accent2"/>
                </a:solidFill>
                <a:latin typeface="Ciscolight" pitchFamily="2" charset="0"/>
                <a:ea typeface="+mn-ea"/>
                <a:cs typeface="+mn-cs"/>
              </a:defRPr>
            </a:lvl3pPr>
            <a:lvl4pPr marL="85748" indent="-85748" algn="l" defTabSz="685983" rtl="0" eaLnBrk="1" latinLnBrk="0" hangingPunct="1">
              <a:defRPr lang="en-US" sz="1500" kern="1200" dirty="0" smtClean="0">
                <a:solidFill>
                  <a:schemeClr val="accent2"/>
                </a:solidFill>
                <a:latin typeface="Ciscolight" pitchFamily="2" charset="0"/>
                <a:ea typeface="+mn-ea"/>
                <a:cs typeface="+mn-cs"/>
              </a:defRPr>
            </a:lvl4pPr>
            <a:lvl5pPr marL="85748" indent="-85748" algn="l" defTabSz="685983"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309475" y="4736592"/>
            <a:ext cx="3237819" cy="338328"/>
          </a:xfrm>
        </p:spPr>
        <p:txBody>
          <a:bodyPr>
            <a:noAutofit/>
          </a:bodyPr>
          <a:lstStyle>
            <a:lvl1pPr marL="0" indent="0">
              <a:buFontTx/>
              <a:buNone/>
              <a:defRPr sz="1200">
                <a:solidFill>
                  <a:srgbClr val="404040"/>
                </a:solidFill>
              </a:defRPr>
            </a:lvl1pPr>
          </a:lstStyle>
          <a:p>
            <a:pPr lvl="0"/>
            <a:r>
              <a:rPr lang="en-US" smtClean="0"/>
              <a:t>Click to edit Master text styles</a:t>
            </a:r>
          </a:p>
        </p:txBody>
      </p:sp>
      <p:pic>
        <p:nvPicPr>
          <p:cNvPr id="8" name="Picture 7"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419953365"/>
      </p:ext>
    </p:extLst>
  </p:cSld>
  <p:clrMapOvr>
    <a:masterClrMapping/>
  </p:clrMapOvr>
  <p:transition>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229702" y="644652"/>
            <a:ext cx="4123944" cy="838200"/>
          </a:xfrm>
          <a:ln>
            <a:solidFill>
              <a:schemeClr val="bg1">
                <a:lumMod val="50000"/>
              </a:schemeClr>
            </a:solidFill>
          </a:ln>
        </p:spPr>
        <p:txBody>
          <a:bodyPr rtlCol="0" anchor="t"/>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9" name="Text Placeholder 8"/>
          <p:cNvSpPr>
            <a:spLocks noGrp="1"/>
          </p:cNvSpPr>
          <p:nvPr>
            <p:ph type="body" sz="quarter" idx="11"/>
          </p:nvPr>
        </p:nvSpPr>
        <p:spPr>
          <a:xfrm>
            <a:off x="219455" y="1943100"/>
            <a:ext cx="4142232" cy="4526280"/>
          </a:xfrm>
        </p:spPr>
        <p:txBody>
          <a:bodyPr/>
          <a:lstStyle>
            <a:lvl1pPr marL="0" indent="0">
              <a:buNone/>
              <a:defRPr>
                <a:solidFill>
                  <a:schemeClr val="bg1"/>
                </a:solidFill>
                <a:latin typeface="+mj-lt"/>
              </a:defRPr>
            </a:lvl1pPr>
            <a:lvl2pPr marL="476377" indent="-171496">
              <a:buClr>
                <a:schemeClr val="bg1"/>
              </a:buClr>
              <a:buFont typeface="Arial" pitchFamily="34" charset="0"/>
              <a:buChar char="•"/>
              <a:tabLst/>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11"/>
          <p:cNvSpPr>
            <a:spLocks noGrp="1"/>
          </p:cNvSpPr>
          <p:nvPr>
            <p:ph type="body" sz="quarter" idx="12"/>
          </p:nvPr>
        </p:nvSpPr>
        <p:spPr>
          <a:xfrm>
            <a:off x="4818888" y="1943100"/>
            <a:ext cx="4005072" cy="4526280"/>
          </a:xfrm>
        </p:spPr>
        <p:txBody>
          <a:bodyPr/>
          <a:lstStyle>
            <a:lvl1pPr marL="0" indent="0">
              <a:buFontTx/>
              <a:buNone/>
              <a:defRPr>
                <a:solidFill>
                  <a:schemeClr val="bg1"/>
                </a:solidFill>
                <a:latin typeface="+mj-lt"/>
              </a:defRPr>
            </a:lvl1pPr>
            <a:lvl2pPr marL="476377" indent="-171496">
              <a:buClr>
                <a:schemeClr val="bg1"/>
              </a:buClr>
              <a:buFont typeface="Arial" pitchFamily="34" charset="0"/>
              <a:buChar char="•"/>
              <a:defRPr>
                <a:solidFill>
                  <a:schemeClr val="bg1"/>
                </a:solidFill>
                <a:latin typeface="+mj-lt"/>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ext Placeholder 15"/>
          <p:cNvSpPr>
            <a:spLocks noGrp="1"/>
          </p:cNvSpPr>
          <p:nvPr>
            <p:ph type="body" sz="quarter" idx="13"/>
          </p:nvPr>
        </p:nvSpPr>
        <p:spPr>
          <a:xfrm>
            <a:off x="4822430" y="653796"/>
            <a:ext cx="3896359" cy="841248"/>
          </a:xfrm>
          <a:ln>
            <a:solidFill>
              <a:schemeClr val="bg1">
                <a:lumMod val="50000"/>
              </a:schemeClr>
            </a:solidFill>
          </a:ln>
        </p:spPr>
        <p:txBody>
          <a:bodyPr>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701" b="0" kern="1200" spc="0" baseline="0" dirty="0">
                <a:solidFill>
                  <a:srgbClr val="404040"/>
                </a:solidFill>
                <a:latin typeface="+mj-lt"/>
                <a:ea typeface="+mj-ea"/>
                <a:cs typeface="+mj-cs"/>
              </a:defRPr>
            </a:lvl1pPr>
          </a:lstStyle>
          <a:p>
            <a:pPr lvl="0"/>
            <a:r>
              <a:rPr lang="en-US" smtClean="0"/>
              <a:t>Click to edit Master text styles</a:t>
            </a:r>
          </a:p>
        </p:txBody>
      </p:sp>
      <p:cxnSp>
        <p:nvCxnSpPr>
          <p:cNvPr id="6" name="Straight Connector 5"/>
          <p:cNvCxnSpPr/>
          <p:nvPr userDrawn="1"/>
        </p:nvCxnSpPr>
        <p:spPr>
          <a:xfrm rot="5400000">
            <a:off x="1626771" y="3293732"/>
            <a:ext cx="5740400" cy="119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rot="5400000">
            <a:off x="1693463" y="3547731"/>
            <a:ext cx="5740400" cy="1191"/>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006549015"/>
      </p:ext>
    </p:extLst>
  </p:cSld>
  <p:clrMapOvr>
    <a:masterClrMapping/>
  </p:clrMapOvr>
  <p:transition>
    <p:wipe dir="r"/>
  </p:transition>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2120902"/>
            <a:ext cx="2622550" cy="4391025"/>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2120900"/>
            <a:ext cx="2593975" cy="4362450"/>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2120902"/>
            <a:ext cx="2633662" cy="4333875"/>
          </a:xfrm>
        </p:spPr>
        <p:txBody>
          <a:bodyPr/>
          <a:lstStyle>
            <a:lvl1pPr>
              <a:buClr>
                <a:schemeClr val="bg1"/>
              </a:buClr>
              <a:defRPr>
                <a:solidFill>
                  <a:srgbClr val="404040"/>
                </a:solidFill>
                <a:latin typeface="+mj-lt"/>
                <a:cs typeface="Arial" pitchFamily="34" charset="0"/>
              </a:defRPr>
            </a:lvl1pPr>
            <a:lvl2pPr>
              <a:defRPr>
                <a:solidFill>
                  <a:srgbClr val="404040"/>
                </a:solidFill>
                <a:latin typeface="+mj-lt"/>
                <a:cs typeface="Arial" pitchFamily="34" charset="0"/>
              </a:defRPr>
            </a:lvl2pPr>
            <a:lvl3pPr>
              <a:defRPr>
                <a:solidFill>
                  <a:srgbClr val="404040"/>
                </a:solidFill>
                <a:latin typeface="+mj-lt"/>
                <a:cs typeface="Arial" pitchFamily="34" charset="0"/>
              </a:defRPr>
            </a:lvl3pPr>
            <a:lvl4pPr>
              <a:defRPr>
                <a:solidFill>
                  <a:srgbClr val="404040"/>
                </a:solidFill>
                <a:latin typeface="+mj-lt"/>
                <a:cs typeface="Arial" pitchFamily="34" charset="0"/>
              </a:defRPr>
            </a:lvl4pPr>
            <a:lvl5pPr>
              <a:defRPr>
                <a:solidFill>
                  <a:srgbClr val="404040"/>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19513" y="646684"/>
            <a:ext cx="2668457"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dirty="0" smtClean="0">
                <a:solidFill>
                  <a:srgbClr val="404040"/>
                </a:solidFill>
                <a:latin typeface="+mj-lt"/>
                <a:ea typeface="+mj-ea"/>
                <a:cs typeface="+mj-cs"/>
              </a:defRPr>
            </a:lvl1pPr>
          </a:lstStyle>
          <a:p>
            <a:pPr lvl="0"/>
            <a:r>
              <a:rPr lang="en-US" smtClean="0"/>
              <a:t>Click to edit Master text styles</a:t>
            </a:r>
          </a:p>
        </p:txBody>
      </p:sp>
      <p:sp>
        <p:nvSpPr>
          <p:cNvPr id="22" name="Text Placeholder 17"/>
          <p:cNvSpPr>
            <a:spLocks noGrp="1"/>
          </p:cNvSpPr>
          <p:nvPr>
            <p:ph type="body" sz="quarter" idx="19"/>
          </p:nvPr>
        </p:nvSpPr>
        <p:spPr>
          <a:xfrm>
            <a:off x="3258399" y="646684"/>
            <a:ext cx="2599859"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rgbClr val="404040"/>
                </a:solidFill>
                <a:latin typeface="+mj-lt"/>
                <a:ea typeface="+mj-ea"/>
                <a:cs typeface="+mj-cs"/>
              </a:defRPr>
            </a:lvl1pPr>
          </a:lstStyle>
          <a:p>
            <a:pPr lvl="0"/>
            <a:r>
              <a:rPr lang="en-US" smtClean="0"/>
              <a:t>Click to edit Master text styles</a:t>
            </a:r>
          </a:p>
        </p:txBody>
      </p:sp>
      <p:sp>
        <p:nvSpPr>
          <p:cNvPr id="23" name="Text Placeholder 17"/>
          <p:cNvSpPr>
            <a:spLocks noGrp="1"/>
          </p:cNvSpPr>
          <p:nvPr>
            <p:ph type="body" sz="quarter" idx="20"/>
          </p:nvPr>
        </p:nvSpPr>
        <p:spPr>
          <a:xfrm>
            <a:off x="6272202" y="646684"/>
            <a:ext cx="2634158" cy="1152144"/>
          </a:xfrm>
          <a:ln>
            <a:solidFill>
              <a:schemeClr val="bg1">
                <a:lumMod val="50000"/>
              </a:schemeClr>
            </a:solidFill>
          </a:ln>
        </p:spPr>
        <p:txBody>
          <a:bodyPr anchor="t" anchorCtr="0">
            <a:noAutofit/>
          </a:bodyPr>
          <a:lstStyle>
            <a:lvl1pPr marL="0" marR="0" indent="0" algn="l" defTabSz="685983" rtl="0" eaLnBrk="1" fontAlgn="auto" latinLnBrk="0" hangingPunct="1">
              <a:lnSpc>
                <a:spcPct val="80000"/>
              </a:lnSpc>
              <a:spcBef>
                <a:spcPct val="0"/>
              </a:spcBef>
              <a:spcAft>
                <a:spcPts val="0"/>
              </a:spcAft>
              <a:buClrTx/>
              <a:buSzTx/>
              <a:buFontTx/>
              <a:buNone/>
              <a:tabLst/>
              <a:defRPr lang="en-US" sz="2251" b="0" kern="1200" spc="0" baseline="0" smtClean="0">
                <a:solidFill>
                  <a:srgbClr val="404040"/>
                </a:solidFill>
                <a:latin typeface="+mj-lt"/>
                <a:ea typeface="+mj-ea"/>
                <a:cs typeface="+mj-cs"/>
              </a:defRPr>
            </a:lvl1pPr>
          </a:lstStyle>
          <a:p>
            <a:pPr lvl="0"/>
            <a:r>
              <a:rPr lang="en-US" smtClean="0"/>
              <a:t>Click to edit Master text styles</a:t>
            </a:r>
          </a:p>
        </p:txBody>
      </p:sp>
      <p:cxnSp>
        <p:nvCxnSpPr>
          <p:cNvPr id="8" name="Straight Connector 7"/>
          <p:cNvCxnSpPr/>
          <p:nvPr userDrawn="1"/>
        </p:nvCxnSpPr>
        <p:spPr>
          <a:xfrm rot="5400000">
            <a:off x="191297" y="3458831"/>
            <a:ext cx="5740400" cy="1191"/>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rot="5400000">
            <a:off x="3217860" y="3458831"/>
            <a:ext cx="5740400" cy="1191"/>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730841191"/>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05406773"/>
      </p:ext>
    </p:extLst>
  </p:cSld>
  <p:clrMapOvr>
    <a:masterClrMapping/>
  </p:clrMapOvr>
  <p:transition>
    <p:wipe dir="r"/>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Title and Chart">
    <p:spTree>
      <p:nvGrpSpPr>
        <p:cNvPr id="1" name=""/>
        <p:cNvGrpSpPr/>
        <p:nvPr/>
      </p:nvGrpSpPr>
      <p:grpSpPr>
        <a:xfrm>
          <a:off x="0" y="0"/>
          <a:ext cx="0" cy="0"/>
          <a:chOff x="0" y="0"/>
          <a:chExt cx="0" cy="0"/>
        </a:xfrm>
      </p:grpSpPr>
      <p:sp>
        <p:nvSpPr>
          <p:cNvPr id="39" name="Title 1"/>
          <p:cNvSpPr>
            <a:spLocks noGrp="1"/>
          </p:cNvSpPr>
          <p:nvPr>
            <p:ph type="title"/>
          </p:nvPr>
        </p:nvSpPr>
        <p:spPr>
          <a:xfrm>
            <a:off x="246972" y="439710"/>
            <a:ext cx="8567244" cy="838200"/>
          </a:xfrm>
        </p:spPr>
        <p:txBody>
          <a:bodyPr/>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36" name="Chart Placeholder 35"/>
          <p:cNvSpPr>
            <a:spLocks noGrp="1"/>
          </p:cNvSpPr>
          <p:nvPr>
            <p:ph type="chart" sz="quarter" idx="10"/>
          </p:nvPr>
        </p:nvSpPr>
        <p:spPr>
          <a:xfrm>
            <a:off x="359764" y="1476375"/>
            <a:ext cx="8439461" cy="4305300"/>
          </a:xfrm>
        </p:spPr>
        <p:txBody>
          <a:bodyPr rtlCol="0" anchor="ctr" anchorCtr="1">
            <a:noAutofit/>
          </a:bodyPr>
          <a:lstStyle>
            <a:lvl1pPr>
              <a:buNone/>
              <a:defRPr>
                <a:solidFill>
                  <a:srgbClr val="404040"/>
                </a:solidFill>
                <a:latin typeface="+mj-lt"/>
              </a:defRPr>
            </a:lvl1pPr>
          </a:lstStyle>
          <a:p>
            <a:pPr lvl="0"/>
            <a:r>
              <a:rPr lang="en-US" noProof="0" smtClean="0"/>
              <a:t>Click icon to add chart</a:t>
            </a:r>
            <a:endParaRPr lang="en-US" noProof="0" dirty="0"/>
          </a:p>
        </p:txBody>
      </p:sp>
      <p:sp>
        <p:nvSpPr>
          <p:cNvPr id="4" name="Text Placeholder 9"/>
          <p:cNvSpPr>
            <a:spLocks noGrp="1"/>
          </p:cNvSpPr>
          <p:nvPr>
            <p:ph type="body" sz="quarter" idx="11"/>
          </p:nvPr>
        </p:nvSpPr>
        <p:spPr>
          <a:xfrm>
            <a:off x="249467" y="6062116"/>
            <a:ext cx="7461250" cy="276999"/>
          </a:xfrm>
        </p:spPr>
        <p:txBody>
          <a:bodyPr anchor="b">
            <a:noAutofit/>
          </a:bodyPr>
          <a:lstStyle>
            <a:lvl1pPr algn="l" defTabSz="603808">
              <a:lnSpc>
                <a:spcPct val="100000"/>
              </a:lnSpc>
              <a:spcBef>
                <a:spcPct val="50000"/>
              </a:spcBef>
              <a:buNone/>
              <a:defRPr sz="900">
                <a:solidFill>
                  <a:srgbClr val="404040"/>
                </a:solidFill>
                <a:latin typeface="+mj-lt"/>
              </a:defRPr>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r>
              <a:rPr lang="en-US" smtClean="0"/>
              <a:t>Click to edit Master text styles</a:t>
            </a:r>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374472857"/>
      </p:ext>
    </p:extLst>
  </p:cSld>
  <p:clrMapOvr>
    <a:masterClrMapping/>
  </p:clrMapOvr>
  <p:transition>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5430244"/>
            <a:ext cx="8558698" cy="838200"/>
          </a:xfrm>
        </p:spPr>
        <p:txBody>
          <a:bodyPr rtlCol="0"/>
          <a:lstStyle>
            <a:lvl1pPr algn="l" defTabSz="685983" rtl="0" eaLnBrk="1" latinLnBrk="0" hangingPunct="1">
              <a:lnSpc>
                <a:spcPct val="80000"/>
              </a:lnSpc>
              <a:spcBef>
                <a:spcPct val="0"/>
              </a:spcBef>
              <a:buNone/>
              <a:defRPr lang="en-US" sz="270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46888" y="1600200"/>
            <a:ext cx="4005072" cy="3749040"/>
          </a:xfrm>
        </p:spPr>
        <p:txBody>
          <a:bodyPr anchor="ctr">
            <a:noAutofit/>
          </a:bodyPr>
          <a:lstStyle>
            <a:lvl1pPr marL="0" indent="0">
              <a:buFontTx/>
              <a:buNone/>
              <a:defRPr sz="1800" baseline="0">
                <a:solidFill>
                  <a:srgbClr val="404040"/>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p:txBody>
      </p:sp>
      <p:sp>
        <p:nvSpPr>
          <p:cNvPr id="6" name="Picture Placeholder 5"/>
          <p:cNvSpPr>
            <a:spLocks noGrp="1"/>
          </p:cNvSpPr>
          <p:nvPr>
            <p:ph type="pic" sz="quarter" idx="11" hasCustomPrompt="1"/>
          </p:nvPr>
        </p:nvSpPr>
        <p:spPr>
          <a:xfrm>
            <a:off x="4873752" y="1947672"/>
            <a:ext cx="3429000" cy="2990088"/>
          </a:xfrm>
          <a:ln w="50800" cmpd="sng">
            <a:solidFill>
              <a:srgbClr val="FFFFFF"/>
            </a:solidFill>
          </a:ln>
        </p:spPr>
        <p:txBody>
          <a:bodyPr rtlCol="0" anchor="ctr" anchorCtr="1">
            <a:noAutofit/>
          </a:bodyPr>
          <a:lstStyle>
            <a:lvl1pPr algn="ctr">
              <a:buFontTx/>
              <a:buNone/>
              <a:defRPr>
                <a:solidFill>
                  <a:srgbClr val="404040"/>
                </a:solidFill>
                <a:latin typeface="+mj-lt"/>
              </a:defRPr>
            </a:lvl1pPr>
          </a:lstStyle>
          <a:p>
            <a:pPr lvl="0"/>
            <a:r>
              <a:rPr lang="en-US" noProof="0" dirty="0" smtClean="0"/>
              <a:t>Click icon to add photo. Once photo is placed, use “crop” tool in “format” panel to adjust image placement. </a:t>
            </a:r>
            <a:endParaRPr lang="en-US" noProof="0" dirty="0"/>
          </a:p>
        </p:txBody>
      </p:sp>
      <p:pic>
        <p:nvPicPr>
          <p:cNvPr id="8" name="Picture 7"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92608848"/>
      </p:ext>
    </p:extLst>
  </p:cSld>
  <p:clrMapOvr>
    <a:masterClrMapping/>
  </p:clrMapOvr>
  <p:transition>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Storytelling">
    <p:spTree>
      <p:nvGrpSpPr>
        <p:cNvPr id="1" name=""/>
        <p:cNvGrpSpPr/>
        <p:nvPr/>
      </p:nvGrpSpPr>
      <p:grpSpPr>
        <a:xfrm>
          <a:off x="0" y="0"/>
          <a:ext cx="0" cy="0"/>
          <a:chOff x="0" y="0"/>
          <a:chExt cx="0" cy="0"/>
        </a:xfrm>
      </p:grpSpPr>
      <p:sp>
        <p:nvSpPr>
          <p:cNvPr id="4" name="Title 1"/>
          <p:cNvSpPr>
            <a:spLocks noGrp="1"/>
          </p:cNvSpPr>
          <p:nvPr>
            <p:ph type="title"/>
          </p:nvPr>
        </p:nvSpPr>
        <p:spPr>
          <a:xfrm>
            <a:off x="229702" y="1918741"/>
            <a:ext cx="4117446" cy="3020518"/>
          </a:xfrm>
        </p:spPr>
        <p:txBody>
          <a:bodyPr rtlCol="0" anchor="ctr"/>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310896"/>
            <a:ext cx="3895344" cy="6208776"/>
          </a:xfrm>
        </p:spPr>
        <p:txBody>
          <a:bodyPr anchor="ctr">
            <a:noAutofit/>
          </a:bodyPr>
          <a:lstStyle>
            <a:lvl1pPr marL="0" indent="0">
              <a:buFontTx/>
              <a:buNone/>
              <a:defRPr sz="1500" baseline="0">
                <a:solidFill>
                  <a:srgbClr val="404040"/>
                </a:solidFill>
                <a:latin typeface="+mj-lt"/>
              </a:defRPr>
            </a:lvl1pPr>
            <a:lvl2pPr>
              <a:defRPr sz="1500"/>
            </a:lvl2pPr>
            <a:lvl3pPr>
              <a:defRPr sz="1500"/>
            </a:lvl3pPr>
            <a:lvl4pPr>
              <a:defRPr sz="1500"/>
            </a:lvl4pPr>
            <a:lvl5pPr>
              <a:defRPr sz="1500"/>
            </a:lvl5pPr>
          </a:lstStyle>
          <a:p>
            <a:pPr lvl="0"/>
            <a:r>
              <a:rPr lang="en-US" smtClean="0"/>
              <a:t>Click to edit Master text styles</a:t>
            </a:r>
          </a:p>
        </p:txBody>
      </p:sp>
      <p:pic>
        <p:nvPicPr>
          <p:cNvPr id="7" name="Picture 6"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2767050710"/>
      </p:ext>
    </p:extLst>
  </p:cSld>
  <p:clrMapOvr>
    <a:masterClrMapping/>
  </p:clrMapOvr>
  <p:transition>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Demo">
    <p:spTree>
      <p:nvGrpSpPr>
        <p:cNvPr id="1" name=""/>
        <p:cNvGrpSpPr/>
        <p:nvPr/>
      </p:nvGrpSpPr>
      <p:grpSpPr>
        <a:xfrm>
          <a:off x="0" y="0"/>
          <a:ext cx="0" cy="0"/>
          <a:chOff x="0" y="0"/>
          <a:chExt cx="0" cy="0"/>
        </a:xfrm>
      </p:grpSpPr>
      <p:sp>
        <p:nvSpPr>
          <p:cNvPr id="5"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6" name="Rectangle 5"/>
          <p:cNvSpPr>
            <a:spLocks noChangeArrowheads="1"/>
          </p:cNvSpPr>
          <p:nvPr userDrawn="1"/>
        </p:nvSpPr>
        <p:spPr bwMode="ltGray">
          <a:xfrm>
            <a:off x="7992587" y="6628116"/>
            <a:ext cx="589292"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Confidential</a:t>
            </a:r>
          </a:p>
        </p:txBody>
      </p:sp>
      <p:sp>
        <p:nvSpPr>
          <p:cNvPr id="7" name="Rectangle 7"/>
          <p:cNvSpPr>
            <a:spLocks noChangeArrowheads="1"/>
          </p:cNvSpPr>
          <p:nvPr userDrawn="1"/>
        </p:nvSpPr>
        <p:spPr bwMode="ltGray">
          <a:xfrm>
            <a:off x="8704906"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09A99186-C6D6-D940-9DA4-46633CB6AE69}"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3" name="Subtitle 2"/>
          <p:cNvSpPr>
            <a:spLocks noGrp="1"/>
          </p:cNvSpPr>
          <p:nvPr>
            <p:ph type="subTitle" idx="1"/>
          </p:nvPr>
        </p:nvSpPr>
        <p:spPr>
          <a:xfrm>
            <a:off x="236384" y="4279394"/>
            <a:ext cx="4684867" cy="384175"/>
          </a:xfrm>
        </p:spPr>
        <p:txBody>
          <a:bodyPr rtlCol="0">
            <a:no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rgbClr val="404040"/>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208694" y="3282696"/>
            <a:ext cx="4712557" cy="1022350"/>
          </a:xfrm>
        </p:spPr>
        <p:txBody>
          <a:bodyPr rtlCol="0"/>
          <a:lstStyle>
            <a:lvl1pPr marL="0" indent="0" algn="l" defTabSz="685983" rtl="0" eaLnBrk="1" latinLnBrk="0" hangingPunct="1">
              <a:lnSpc>
                <a:spcPct val="80000"/>
              </a:lnSpc>
              <a:spcBef>
                <a:spcPct val="0"/>
              </a:spcBef>
              <a:buClr>
                <a:schemeClr val="tx1"/>
              </a:buClr>
              <a:buFont typeface="Ciscolight" pitchFamily="2" charset="0"/>
              <a:buNone/>
              <a:defRPr lang="en-US" sz="4051" b="0" kern="1200" spc="0" baseline="0" dirty="0">
                <a:solidFill>
                  <a:srgbClr val="404040"/>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hasCustomPrompt="1"/>
          </p:nvPr>
        </p:nvSpPr>
        <p:spPr>
          <a:xfrm>
            <a:off x="5540376" y="1917700"/>
            <a:ext cx="2676525" cy="2889250"/>
          </a:xfrm>
          <a:ln w="50800">
            <a:solidFill>
              <a:schemeClr val="bg2"/>
            </a:solidFill>
          </a:ln>
        </p:spPr>
        <p:txBody>
          <a:bodyPr rtlCol="0" anchor="ctr" anchorCtr="1">
            <a:noAutofit/>
          </a:bodyPr>
          <a:lstStyle>
            <a:lvl1pPr algn="ctr">
              <a:buClr>
                <a:schemeClr val="bg1"/>
              </a:buClr>
              <a:defRPr>
                <a:solidFill>
                  <a:srgbClr val="404040"/>
                </a:solidFill>
                <a:latin typeface="+mj-lt"/>
              </a:defRPr>
            </a:lvl1pPr>
          </a:lstStyle>
          <a:p>
            <a:pPr lvl="0"/>
            <a:r>
              <a:rPr lang="en-US" noProof="0" dirty="0" smtClean="0"/>
              <a:t>Click icon to add photo. Once photo is placed, use “crop” tool in “format” panel to adjust image placement. </a:t>
            </a:r>
            <a:endParaRPr lang="en-US" noProof="0" dirty="0"/>
          </a:p>
        </p:txBody>
      </p:sp>
      <p:pic>
        <p:nvPicPr>
          <p:cNvPr id="25" name="Picture 24" descr="CC-BlueGreenGrad-PPT-RGB.jpg"/>
          <p:cNvPicPr>
            <a:picLocks noChangeAspect="1"/>
          </p:cNvPicPr>
          <p:nvPr userDrawn="1"/>
        </p:nvPicPr>
        <p:blipFill rotWithShape="1">
          <a:blip r:embed="rId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877550144"/>
      </p:ext>
    </p:extLst>
  </p:cSld>
  <p:clrMapOvr>
    <a:masterClrMapping/>
  </p:clrMapOvr>
  <p:transition>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Big Statement">
    <p:spTree>
      <p:nvGrpSpPr>
        <p:cNvPr id="1" name=""/>
        <p:cNvGrpSpPr/>
        <p:nvPr/>
      </p:nvGrpSpPr>
      <p:grpSpPr>
        <a:xfrm>
          <a:off x="0" y="0"/>
          <a:ext cx="0" cy="0"/>
          <a:chOff x="0" y="0"/>
          <a:chExt cx="0" cy="0"/>
        </a:xfrm>
      </p:grpSpPr>
      <p:pic>
        <p:nvPicPr>
          <p:cNvPr id="13" name="Picture 12"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4"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C0C0C0"/>
                </a:solidFill>
                <a:ea typeface="ＭＳ Ｐゴシック" charset="-128"/>
              </a:rPr>
              <a:t>© 2011 Cisco and/or its affiliates. All rights reserved.</a:t>
            </a:r>
          </a:p>
        </p:txBody>
      </p:sp>
      <p:sp>
        <p:nvSpPr>
          <p:cNvPr id="5" name="Rectangle 5"/>
          <p:cNvSpPr>
            <a:spLocks noChangeArrowheads="1"/>
          </p:cNvSpPr>
          <p:nvPr userDrawn="1"/>
        </p:nvSpPr>
        <p:spPr bwMode="ltGray">
          <a:xfrm>
            <a:off x="7991396" y="6628116"/>
            <a:ext cx="589292"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C0C0C0"/>
                </a:solidFill>
                <a:ea typeface="ＭＳ Ｐゴシック" charset="-128"/>
              </a:rPr>
              <a:t>Cisco Confidential</a:t>
            </a:r>
          </a:p>
        </p:txBody>
      </p:sp>
      <p:sp>
        <p:nvSpPr>
          <p:cNvPr id="6" name="Rectangle 7"/>
          <p:cNvSpPr>
            <a:spLocks noChangeArrowheads="1"/>
          </p:cNvSpPr>
          <p:nvPr userDrawn="1"/>
        </p:nvSpPr>
        <p:spPr bwMode="ltGray">
          <a:xfrm>
            <a:off x="8703714"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D0618B79-6E28-D842-9304-00B16E016C20}" type="slidenum">
              <a:rPr lang="en-US" sz="450">
                <a:solidFill>
                  <a:srgbClr val="C0C0C0"/>
                </a:solidFill>
                <a:ea typeface="ＭＳ Ｐゴシック" charset="-128"/>
              </a:rPr>
              <a:pPr algn="r" defTabSz="610954"/>
              <a:t>‹#›</a:t>
            </a:fld>
            <a:endParaRPr lang="en-US" sz="450">
              <a:solidFill>
                <a:srgbClr val="C0C0C0"/>
              </a:solidFill>
              <a:ea typeface="ＭＳ Ｐゴシック" charset="-128"/>
            </a:endParaRPr>
          </a:p>
        </p:txBody>
      </p:sp>
      <p:sp>
        <p:nvSpPr>
          <p:cNvPr id="8" name="Rectangle 5"/>
          <p:cNvSpPr>
            <a:spLocks noChangeArrowheads="1"/>
          </p:cNvSpPr>
          <p:nvPr/>
        </p:nvSpPr>
        <p:spPr bwMode="ltGray">
          <a:xfrm>
            <a:off x="7762516" y="6628116"/>
            <a:ext cx="813409"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Confidential</a:t>
            </a:r>
          </a:p>
        </p:txBody>
      </p:sp>
      <p:sp>
        <p:nvSpPr>
          <p:cNvPr id="9" name="Rectangle 5"/>
          <p:cNvSpPr>
            <a:spLocks noChangeArrowheads="1"/>
          </p:cNvSpPr>
          <p:nvPr userDrawn="1"/>
        </p:nvSpPr>
        <p:spPr bwMode="ltGray">
          <a:xfrm>
            <a:off x="7762516" y="6628116"/>
            <a:ext cx="813409"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10" name="Rectangle 7"/>
          <p:cNvSpPr>
            <a:spLocks noChangeArrowheads="1"/>
          </p:cNvSpPr>
          <p:nvPr userDrawn="1"/>
        </p:nvSpPr>
        <p:spPr bwMode="ltGray">
          <a:xfrm>
            <a:off x="8703714"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6AC24D68-CD27-DC4F-B187-3FA9CE5EF705}" type="slidenum">
              <a:rPr lang="en-US" sz="450">
                <a:solidFill>
                  <a:srgbClr val="FFFFFF"/>
                </a:solidFill>
                <a:ea typeface="ＭＳ Ｐゴシック" charset="-128"/>
              </a:rPr>
              <a:pPr algn="r" defTabSz="610954"/>
              <a:t>‹#›</a:t>
            </a:fld>
            <a:endParaRPr lang="en-US" sz="450">
              <a:solidFill>
                <a:srgbClr val="FFFFFF"/>
              </a:solidFill>
              <a:ea typeface="ＭＳ Ｐゴシック" charset="-128"/>
            </a:endParaRPr>
          </a:p>
        </p:txBody>
      </p:sp>
      <p:sp>
        <p:nvSpPr>
          <p:cNvPr id="11" name="Rectangle 4"/>
          <p:cNvSpPr>
            <a:spLocks noChangeArrowheads="1"/>
          </p:cNvSpPr>
          <p:nvPr userDrawn="1"/>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2" name="Title 1"/>
          <p:cNvSpPr>
            <a:spLocks noGrp="1"/>
          </p:cNvSpPr>
          <p:nvPr>
            <p:ph type="title"/>
          </p:nvPr>
        </p:nvSpPr>
        <p:spPr>
          <a:xfrm>
            <a:off x="237744" y="484634"/>
            <a:ext cx="8755128" cy="4372131"/>
          </a:xfrm>
        </p:spPr>
        <p:txBody>
          <a:bodyPr/>
          <a:lstStyle>
            <a:lvl1pPr marL="171496" indent="-171496">
              <a:buFont typeface="Arial" pitchFamily="34" charset="0"/>
              <a:buChar char="“"/>
              <a:defRPr sz="4501" spc="0" baseline="0">
                <a:solidFill>
                  <a:schemeClr val="bg1"/>
                </a:solidFill>
                <a:latin typeface="+mj-lt"/>
              </a:defRPr>
            </a:lvl1pPr>
          </a:lstStyle>
          <a:p>
            <a:r>
              <a:rPr lang="en-US" smtClean="0"/>
              <a:t>Click to edit Master title style</a:t>
            </a:r>
            <a:endParaRPr lang="en-US" dirty="0"/>
          </a:p>
        </p:txBody>
      </p:sp>
      <p:sp>
        <p:nvSpPr>
          <p:cNvPr id="7" name="Text Placeholder 4"/>
          <p:cNvSpPr>
            <a:spLocks noGrp="1"/>
          </p:cNvSpPr>
          <p:nvPr>
            <p:ph type="body" sz="quarter" idx="11"/>
          </p:nvPr>
        </p:nvSpPr>
        <p:spPr>
          <a:xfrm>
            <a:off x="401186" y="5358903"/>
            <a:ext cx="8574685" cy="614362"/>
          </a:xfrm>
        </p:spPr>
        <p:txBody>
          <a:bodyPr rtlCol="0">
            <a:noAutofit/>
          </a:bodyPr>
          <a:lstStyle>
            <a:lvl1pPr marL="0" indent="0">
              <a:buNone/>
              <a:defRPr lang="en-US" sz="1800" kern="1200" dirty="0" smtClean="0">
                <a:solidFill>
                  <a:schemeClr val="bg1"/>
                </a:solidFill>
                <a:latin typeface="+mj-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204487161"/>
      </p:ext>
    </p:extLst>
  </p:cSld>
  <p:clrMapOvr>
    <a:masterClrMapping/>
  </p:clrMapOvr>
  <p:transition>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21" name="Picture 20" descr="CC-BlueGreenGrad-PPT-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0"/>
            <a:ext cx="9144000" cy="6856214"/>
          </a:xfrm>
          <a:prstGeom prst="rect">
            <a:avLst/>
          </a:prstGeom>
        </p:spPr>
      </p:pic>
      <p:sp>
        <p:nvSpPr>
          <p:cNvPr id="2"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3" name="Rectangle 5"/>
          <p:cNvSpPr>
            <a:spLocks noChangeArrowheads="1"/>
          </p:cNvSpPr>
          <p:nvPr userDrawn="1"/>
        </p:nvSpPr>
        <p:spPr bwMode="ltGray">
          <a:xfrm>
            <a:off x="808354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4" name="Rectangle 7"/>
          <p:cNvSpPr>
            <a:spLocks noChangeArrowheads="1"/>
          </p:cNvSpPr>
          <p:nvPr userDrawn="1"/>
        </p:nvSpPr>
        <p:spPr bwMode="ltGray">
          <a:xfrm>
            <a:off x="8704906"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AD9299BE-9619-C347-8259-13C7BCD08B63}"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sp>
        <p:nvSpPr>
          <p:cNvPr id="5" name="TextBox 4"/>
          <p:cNvSpPr txBox="1"/>
          <p:nvPr userDrawn="1"/>
        </p:nvSpPr>
        <p:spPr>
          <a:xfrm>
            <a:off x="644297" y="3060700"/>
            <a:ext cx="1896673" cy="507960"/>
          </a:xfrm>
          <a:prstGeom prst="rect">
            <a:avLst/>
          </a:prstGeom>
          <a:noFill/>
        </p:spPr>
        <p:txBody>
          <a:bodyPr wrap="none">
            <a:prstTxWarp prst="textNoShape">
              <a:avLst/>
            </a:prstTxWarp>
            <a:spAutoFit/>
          </a:bodyPr>
          <a:lstStyle/>
          <a:p>
            <a:r>
              <a:rPr lang="en-US" sz="2701">
                <a:solidFill>
                  <a:srgbClr val="FFFFFF"/>
                </a:solidFill>
                <a:ea typeface="ＭＳ Ｐゴシック" charset="-128"/>
              </a:rPr>
              <a:t>Thank you.</a:t>
            </a:r>
          </a:p>
        </p:txBody>
      </p:sp>
      <p:sp>
        <p:nvSpPr>
          <p:cNvPr id="6" name="Rectangle 5"/>
          <p:cNvSpPr>
            <a:spLocks noChangeArrowheads="1"/>
          </p:cNvSpPr>
          <p:nvPr userDrawn="1"/>
        </p:nvSpPr>
        <p:spPr bwMode="black">
          <a:xfrm>
            <a:off x="6308384" y="3708400"/>
            <a:ext cx="88129" cy="441325"/>
          </a:xfrm>
          <a:prstGeom prst="rect">
            <a:avLst/>
          </a:prstGeom>
          <a:solidFill>
            <a:schemeClr val="bg1"/>
          </a:solidFill>
          <a:ln w="9525">
            <a:noFill/>
            <a:miter lim="800000"/>
            <a:headEnd/>
            <a:tailEnd/>
          </a:ln>
        </p:spPr>
        <p:txBody>
          <a:bodyPr>
            <a:prstTxWarp prst="textNoShape">
              <a:avLst/>
            </a:prstTxWarp>
          </a:bodyPr>
          <a:lstStyle/>
          <a:p>
            <a:endParaRPr lang="en-US">
              <a:solidFill>
                <a:srgbClr val="0096D6"/>
              </a:solidFill>
              <a:ea typeface="ＭＳ Ｐゴシック" charset="-128"/>
            </a:endParaRPr>
          </a:p>
        </p:txBody>
      </p:sp>
      <p:sp>
        <p:nvSpPr>
          <p:cNvPr id="7" name="Freeform 6"/>
          <p:cNvSpPr>
            <a:spLocks/>
          </p:cNvSpPr>
          <p:nvPr userDrawn="1"/>
        </p:nvSpPr>
        <p:spPr bwMode="black">
          <a:xfrm>
            <a:off x="6818104" y="3697289"/>
            <a:ext cx="253669" cy="466725"/>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8" name="Freeform 7"/>
          <p:cNvSpPr>
            <a:spLocks/>
          </p:cNvSpPr>
          <p:nvPr userDrawn="1"/>
        </p:nvSpPr>
        <p:spPr bwMode="black">
          <a:xfrm>
            <a:off x="5942766" y="3697289"/>
            <a:ext cx="252478" cy="466725"/>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9" name="Freeform 8"/>
          <p:cNvSpPr>
            <a:spLocks noEditPoints="1"/>
          </p:cNvSpPr>
          <p:nvPr userDrawn="1"/>
        </p:nvSpPr>
        <p:spPr bwMode="black">
          <a:xfrm>
            <a:off x="7163475" y="3697289"/>
            <a:ext cx="347753" cy="466725"/>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0" name="Freeform 9"/>
          <p:cNvSpPr>
            <a:spLocks/>
          </p:cNvSpPr>
          <p:nvPr userDrawn="1"/>
        </p:nvSpPr>
        <p:spPr bwMode="black">
          <a:xfrm>
            <a:off x="6509652" y="3697289"/>
            <a:ext cx="226278" cy="466725"/>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1" name="Freeform 10"/>
          <p:cNvSpPr>
            <a:spLocks/>
          </p:cNvSpPr>
          <p:nvPr userDrawn="1"/>
        </p:nvSpPr>
        <p:spPr bwMode="black">
          <a:xfrm>
            <a:off x="5768890" y="3082926"/>
            <a:ext cx="82175" cy="22701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2" name="Freeform 11"/>
          <p:cNvSpPr>
            <a:spLocks/>
          </p:cNvSpPr>
          <p:nvPr userDrawn="1"/>
        </p:nvSpPr>
        <p:spPr bwMode="black">
          <a:xfrm>
            <a:off x="5999931" y="2930526"/>
            <a:ext cx="8217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3" name="Freeform 12"/>
          <p:cNvSpPr>
            <a:spLocks/>
          </p:cNvSpPr>
          <p:nvPr userDrawn="1"/>
        </p:nvSpPr>
        <p:spPr bwMode="black">
          <a:xfrm>
            <a:off x="6226209" y="2720975"/>
            <a:ext cx="82175" cy="698500"/>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4" name="Freeform 13"/>
          <p:cNvSpPr>
            <a:spLocks/>
          </p:cNvSpPr>
          <p:nvPr userDrawn="1"/>
        </p:nvSpPr>
        <p:spPr bwMode="black">
          <a:xfrm>
            <a:off x="6457250" y="2930526"/>
            <a:ext cx="82175" cy="37941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5" name="Freeform 14"/>
          <p:cNvSpPr>
            <a:spLocks/>
          </p:cNvSpPr>
          <p:nvPr userDrawn="1"/>
        </p:nvSpPr>
        <p:spPr bwMode="black">
          <a:xfrm>
            <a:off x="6683528" y="3082926"/>
            <a:ext cx="86939" cy="22701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6" name="Freeform 15"/>
          <p:cNvSpPr>
            <a:spLocks/>
          </p:cNvSpPr>
          <p:nvPr userDrawn="1"/>
        </p:nvSpPr>
        <p:spPr bwMode="black">
          <a:xfrm>
            <a:off x="6913379" y="2930526"/>
            <a:ext cx="84556"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7" name="Freeform 16"/>
          <p:cNvSpPr>
            <a:spLocks/>
          </p:cNvSpPr>
          <p:nvPr userDrawn="1"/>
        </p:nvSpPr>
        <p:spPr bwMode="black">
          <a:xfrm>
            <a:off x="7144421" y="2720975"/>
            <a:ext cx="83365" cy="698500"/>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8" name="Freeform 17"/>
          <p:cNvSpPr>
            <a:spLocks/>
          </p:cNvSpPr>
          <p:nvPr userDrawn="1"/>
        </p:nvSpPr>
        <p:spPr bwMode="black">
          <a:xfrm>
            <a:off x="7371889" y="2930526"/>
            <a:ext cx="83365" cy="37941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
        <p:nvSpPr>
          <p:cNvPr id="19" name="Freeform 18"/>
          <p:cNvSpPr>
            <a:spLocks/>
          </p:cNvSpPr>
          <p:nvPr userDrawn="1"/>
        </p:nvSpPr>
        <p:spPr bwMode="black">
          <a:xfrm>
            <a:off x="7602931" y="3082926"/>
            <a:ext cx="83365" cy="22701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prstTxWarp prst="textNoShape">
              <a:avLst/>
            </a:prstTxWarp>
          </a:bodyPr>
          <a:lstStyle/>
          <a:p>
            <a:endParaRPr lang="en-US">
              <a:solidFill>
                <a:srgbClr val="0096D6"/>
              </a:solidFill>
              <a:ea typeface="ＭＳ Ｐゴシック" charset="-128"/>
            </a:endParaRPr>
          </a:p>
        </p:txBody>
      </p:sp>
    </p:spTree>
    <p:extLst>
      <p:ext uri="{BB962C8B-B14F-4D97-AF65-F5344CB8AC3E}">
        <p14:creationId xmlns:p14="http://schemas.microsoft.com/office/powerpoint/2010/main" val="29756648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00"/>
                                        <p:tgtEl>
                                          <p:spTgt spid="11"/>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700"/>
                                        <p:tgtEl>
                                          <p:spTgt spid="12"/>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00"/>
                                        <p:tgtEl>
                                          <p:spTgt spid="13"/>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00"/>
                                        <p:tgtEl>
                                          <p:spTgt spid="14"/>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700"/>
                                        <p:tgtEl>
                                          <p:spTgt spid="15"/>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700"/>
                                        <p:tgtEl>
                                          <p:spTgt spid="1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00"/>
                                        <p:tgtEl>
                                          <p:spTgt spid="17"/>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00"/>
                                        <p:tgtEl>
                                          <p:spTgt spid="18"/>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700"/>
                                        <p:tgtEl>
                                          <p:spTgt spid="19"/>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11"/>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13"/>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1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1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19"/>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12"/>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14"/>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1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18"/>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700"/>
                                        <p:tgtEl>
                                          <p:spTgt spid="8"/>
                                        </p:tgtEl>
                                      </p:cBhvr>
                                    </p:animEffect>
                                  </p:childTnLst>
                                </p:cTn>
                              </p:par>
                              <p:par>
                                <p:cTn id="58" presetID="10" presetClass="entr" presetSubtype="0" fill="hold" nodeType="withEffect">
                                  <p:stCondLst>
                                    <p:cond delay="1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700"/>
                                        <p:tgtEl>
                                          <p:spTgt spid="6"/>
                                        </p:tgtEl>
                                      </p:cBhvr>
                                    </p:animEffect>
                                  </p:childTnLst>
                                </p:cTn>
                              </p:par>
                              <p:par>
                                <p:cTn id="61" presetID="10" presetClass="entr" presetSubtype="0" fill="hold" nodeType="withEffect">
                                  <p:stCondLst>
                                    <p:cond delay="2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700"/>
                                        <p:tgtEl>
                                          <p:spTgt spid="10"/>
                                        </p:tgtEl>
                                      </p:cBhvr>
                                    </p:animEffect>
                                  </p:childTnLst>
                                </p:cTn>
                              </p:par>
                              <p:par>
                                <p:cTn id="64" presetID="10" presetClass="entr" presetSubtype="0" fill="hold" nodeType="withEffect">
                                  <p:stCondLst>
                                    <p:cond delay="3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700"/>
                                        <p:tgtEl>
                                          <p:spTgt spid="7"/>
                                        </p:tgtEl>
                                      </p:cBhvr>
                                    </p:animEffect>
                                  </p:childTnLst>
                                </p:cTn>
                              </p:par>
                              <p:par>
                                <p:cTn id="67" presetID="10" presetClass="entr" presetSubtype="0" fill="hold" nodeType="withEffect">
                                  <p:stCondLst>
                                    <p:cond delay="40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0226397"/>
      </p:ext>
    </p:extLst>
  </p:cSld>
  <p:clrMapOvr>
    <a:masterClrMapping/>
  </p:clrMapOvr>
  <mc:AlternateContent xmlns:mc="http://schemas.openxmlformats.org/markup-compatibility/2006" xmlns:p14="http://schemas.microsoft.com/office/powerpoint/2010/main">
    <mc:Choice Requires="p14">
      <p:transition p14:dur="200">
        <p:wipe dir="r"/>
      </p:transition>
    </mc:Choice>
    <mc:Fallback xmlns="">
      <p:transition>
        <p:wipe dir="r"/>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dirty="0" smtClean="0"/>
              <a:t>Click to edit Master title style</a:t>
            </a:r>
            <a:endParaRPr lang="en-US" dirty="0"/>
          </a:p>
        </p:txBody>
      </p:sp>
      <p:sp>
        <p:nvSpPr>
          <p:cNvPr id="3" name="Rectangle 4"/>
          <p:cNvSpPr>
            <a:spLocks noChangeArrowheads="1"/>
          </p:cNvSpPr>
          <p:nvPr userDrawn="1"/>
        </p:nvSpPr>
        <p:spPr bwMode="ltGray">
          <a:xfrm>
            <a:off x="251374"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a:r>
              <a:rPr lang="en-US" sz="450" dirty="0" smtClean="0">
                <a:solidFill>
                  <a:srgbClr val="C0C0C0"/>
                </a:solidFill>
                <a:latin typeface="CiscoSans ExtraLight" pitchFamily="34" charset="0"/>
                <a:ea typeface="ＭＳ Ｐゴシック" charset="-128"/>
              </a:rPr>
              <a:t>© 2011 Cisco and/or its affiliates. All rights reserved.</a:t>
            </a:r>
            <a:endParaRPr lang="en-US" sz="450" dirty="0">
              <a:solidFill>
                <a:srgbClr val="C0C0C0"/>
              </a:solidFill>
              <a:latin typeface="CiscoSans ExtraLight" pitchFamily="34" charset="0"/>
              <a:ea typeface="ＭＳ Ｐゴシック" charset="-128"/>
            </a:endParaRPr>
          </a:p>
        </p:txBody>
      </p:sp>
      <p:sp>
        <p:nvSpPr>
          <p:cNvPr id="4" name="Rectangle 5"/>
          <p:cNvSpPr>
            <a:spLocks noChangeArrowheads="1"/>
          </p:cNvSpPr>
          <p:nvPr userDrawn="1"/>
        </p:nvSpPr>
        <p:spPr bwMode="ltGray">
          <a:xfrm>
            <a:off x="8133839" y="6628311"/>
            <a:ext cx="441816" cy="131459"/>
          </a:xfrm>
          <a:prstGeom prst="rect">
            <a:avLst/>
          </a:prstGeom>
          <a:noFill/>
          <a:ln w="9525">
            <a:noFill/>
            <a:miter lim="800000"/>
            <a:headEnd/>
            <a:tailEnd/>
          </a:ln>
          <a:effectLst/>
        </p:spPr>
        <p:txBody>
          <a:bodyPr wrap="none" lIns="61609" tIns="30804" rIns="61609" bIns="30804" anchor="b">
            <a:spAutoFit/>
          </a:bodyPr>
          <a:lstStyle/>
          <a:p>
            <a:pPr algn="r" defTabSz="610954"/>
            <a:r>
              <a:rPr lang="en-US" sz="450" dirty="0">
                <a:solidFill>
                  <a:srgbClr val="C0C0C0"/>
                </a:solidFill>
                <a:latin typeface="CiscoSans ExtraLight" pitchFamily="34" charset="0"/>
                <a:ea typeface="ＭＳ Ｐゴシック" charset="-128"/>
              </a:rPr>
              <a:t>Cisco </a:t>
            </a:r>
            <a:r>
              <a:rPr lang="en-US" sz="450" dirty="0" smtClean="0">
                <a:solidFill>
                  <a:srgbClr val="C0C0C0"/>
                </a:solidFill>
                <a:latin typeface="CiscoSans ExtraLight" pitchFamily="34" charset="0"/>
                <a:ea typeface="ＭＳ Ｐゴシック" charset="-128"/>
              </a:rPr>
              <a:t>Public</a:t>
            </a:r>
            <a:endParaRPr lang="en-US" sz="450" dirty="0">
              <a:solidFill>
                <a:srgbClr val="C0C0C0"/>
              </a:solidFill>
              <a:latin typeface="CiscoSans ExtraLight" pitchFamily="34" charset="0"/>
              <a:ea typeface="ＭＳ Ｐゴシック" charset="-128"/>
            </a:endParaRPr>
          </a:p>
        </p:txBody>
      </p:sp>
      <p:sp>
        <p:nvSpPr>
          <p:cNvPr id="5" name="Rectangle 7"/>
          <p:cNvSpPr>
            <a:spLocks noChangeArrowheads="1"/>
          </p:cNvSpPr>
          <p:nvPr userDrawn="1"/>
        </p:nvSpPr>
        <p:spPr bwMode="ltGray">
          <a:xfrm>
            <a:off x="8715001"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fld id="{DFCF27A5-1A5B-48D3-A060-2758FFBB1ADD}" type="slidenum">
              <a:rPr lang="en-US" sz="450">
                <a:solidFill>
                  <a:srgbClr val="C0C0C0"/>
                </a:solidFill>
                <a:latin typeface="CiscoSans ExtraLight" pitchFamily="34" charset="0"/>
                <a:ea typeface="ＭＳ Ｐゴシック" charset="-128"/>
              </a:rPr>
              <a:pPr algn="r" defTabSz="610954"/>
              <a:t>‹#›</a:t>
            </a:fld>
            <a:endParaRPr lang="en-US" sz="450" dirty="0">
              <a:solidFill>
                <a:srgbClr val="C0C0C0"/>
              </a:solidFill>
              <a:latin typeface="CiscoSans ExtraLight" pitchFamily="34" charset="0"/>
              <a:ea typeface="ＭＳ Ｐゴシック" charset="-128"/>
            </a:endParaRPr>
          </a:p>
        </p:txBody>
      </p:sp>
    </p:spTree>
    <p:extLst>
      <p:ext uri="{BB962C8B-B14F-4D97-AF65-F5344CB8AC3E}">
        <p14:creationId xmlns:p14="http://schemas.microsoft.com/office/powerpoint/2010/main" val="427892721"/>
      </p:ext>
    </p:extLst>
  </p:cSld>
  <p:clrMapOvr>
    <a:masterClrMapping/>
  </p:clrMapOvr>
  <p:transition>
    <p:fade/>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1_Large photo with bottom bar">
    <p:spTree>
      <p:nvGrpSpPr>
        <p:cNvPr id="1" name=""/>
        <p:cNvGrpSpPr/>
        <p:nvPr/>
      </p:nvGrpSpPr>
      <p:grpSpPr>
        <a:xfrm>
          <a:off x="0" y="0"/>
          <a:ext cx="0" cy="0"/>
          <a:chOff x="0" y="0"/>
          <a:chExt cx="0" cy="0"/>
        </a:xfrm>
      </p:grpSpPr>
      <p:pic>
        <p:nvPicPr>
          <p:cNvPr id="4" name="Picture 11" descr="bottom ba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75" y="6375400"/>
            <a:ext cx="84772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ltGray">
          <a:xfrm>
            <a:off x="7986383" y="6628117"/>
            <a:ext cx="589292" cy="131459"/>
          </a:xfrm>
          <a:prstGeom prst="rect">
            <a:avLst/>
          </a:prstGeom>
          <a:noFill/>
          <a:ln w="9525">
            <a:noFill/>
            <a:miter lim="800000"/>
            <a:headEnd/>
            <a:tailEnd/>
          </a:ln>
          <a:effectLst/>
        </p:spPr>
        <p:txBody>
          <a:bodyPr wrap="none" lIns="61609" tIns="30804" rIns="61609" bIns="30804" anchor="b">
            <a:spAutoFit/>
          </a:bodyPr>
          <a:lstStyle/>
          <a:p>
            <a:pPr algn="r" defTabSz="610954">
              <a:defRPr/>
            </a:pPr>
            <a:r>
              <a:rPr lang="en-US" sz="450" dirty="0">
                <a:solidFill>
                  <a:srgbClr val="C0C0C0"/>
                </a:solidFill>
                <a:ea typeface="ＭＳ Ｐゴシック" charset="-128"/>
                <a:cs typeface="Arial" charset="0"/>
              </a:rPr>
              <a:t>Cisco Confidential</a:t>
            </a:r>
          </a:p>
        </p:txBody>
      </p:sp>
      <p:sp>
        <p:nvSpPr>
          <p:cNvPr id="7" name="Rectangle 7"/>
          <p:cNvSpPr>
            <a:spLocks noChangeArrowheads="1"/>
          </p:cNvSpPr>
          <p:nvPr userDrawn="1"/>
        </p:nvSpPr>
        <p:spPr bwMode="ltGray">
          <a:xfrm>
            <a:off x="8715685" y="6624941"/>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defRPr/>
            </a:pPr>
            <a:fld id="{16772655-BEDC-420F-8DFE-F072483D0333}" type="slidenum">
              <a:rPr lang="en-US" sz="450">
                <a:solidFill>
                  <a:srgbClr val="C0C0C0"/>
                </a:solidFill>
                <a:ea typeface="ＭＳ Ｐゴシック" charset="-128"/>
                <a:cs typeface="Arial" charset="0"/>
              </a:rPr>
              <a:pPr algn="r" defTabSz="610954">
                <a:defRPr/>
              </a:pPr>
              <a:t>‹#›</a:t>
            </a:fld>
            <a:endParaRPr lang="en-US" sz="450" dirty="0">
              <a:solidFill>
                <a:srgbClr val="C0C0C0"/>
              </a:solidFill>
              <a:ea typeface="ＭＳ Ｐゴシック" charset="-128"/>
              <a:cs typeface="Arial" charset="0"/>
            </a:endParaRPr>
          </a:p>
        </p:txBody>
      </p:sp>
      <p:sp>
        <p:nvSpPr>
          <p:cNvPr id="8" name="Rectangle 4"/>
          <p:cNvSpPr>
            <a:spLocks noChangeArrowheads="1"/>
          </p:cNvSpPr>
          <p:nvPr userDrawn="1"/>
        </p:nvSpPr>
        <p:spPr bwMode="ltGray">
          <a:xfrm>
            <a:off x="250826" y="6629705"/>
            <a:ext cx="3421063" cy="131459"/>
          </a:xfrm>
          <a:prstGeom prst="rect">
            <a:avLst/>
          </a:prstGeom>
          <a:noFill/>
          <a:ln w="9525">
            <a:noFill/>
            <a:miter lim="800000"/>
            <a:headEnd/>
            <a:tailEnd/>
          </a:ln>
          <a:effectLst/>
        </p:spPr>
        <p:txBody>
          <a:bodyPr lIns="61609" tIns="30804" rIns="61609" bIns="30804" anchor="b">
            <a:spAutoFit/>
          </a:bodyPr>
          <a:lstStyle/>
          <a:p>
            <a:pPr defTabSz="610954">
              <a:defRPr/>
            </a:pPr>
            <a:r>
              <a:rPr lang="en-US" sz="450" dirty="0">
                <a:solidFill>
                  <a:srgbClr val="C0C0C0"/>
                </a:solidFill>
                <a:ea typeface="ＭＳ Ｐゴシック" charset="-128"/>
                <a:cs typeface="Arial" charset="0"/>
              </a:rPr>
              <a:t>© 2010 Cisco and/or its affiliates. All rights reserved.</a:t>
            </a:r>
          </a:p>
        </p:txBody>
      </p:sp>
    </p:spTree>
    <p:extLst>
      <p:ext uri="{BB962C8B-B14F-4D97-AF65-F5344CB8AC3E}">
        <p14:creationId xmlns:p14="http://schemas.microsoft.com/office/powerpoint/2010/main" val="4279529031"/>
      </p:ext>
    </p:extLst>
  </p:cSld>
  <p:clrMapOvr>
    <a:masterClrMapping/>
  </p:clrMapOvr>
  <p:transition>
    <p:wipe dir="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986359" y="6628311"/>
            <a:ext cx="589292" cy="131459"/>
          </a:xfrm>
          <a:prstGeom prst="rect">
            <a:avLst/>
          </a:prstGeom>
          <a:noFill/>
          <a:ln w="9525">
            <a:noFill/>
            <a:miter lim="800000"/>
            <a:headEnd/>
            <a:tailEnd/>
          </a:ln>
          <a:effectLst/>
        </p:spPr>
        <p:txBody>
          <a:bodyPr wrap="none" lIns="61609" tIns="30804" rIns="61609" bIns="30804" anchor="b">
            <a:spAutoFit/>
          </a:bodyPr>
          <a:lstStyle/>
          <a:p>
            <a:pPr algn="r" defTabSz="610954"/>
            <a:r>
              <a:rPr lang="en-US" sz="450" dirty="0">
                <a:solidFill>
                  <a:srgbClr val="C0C0C0"/>
                </a:solidFill>
                <a:latin typeface="Arial"/>
              </a:rPr>
              <a:t>Cisco Confidential</a:t>
            </a:r>
          </a:p>
        </p:txBody>
      </p:sp>
      <p:sp>
        <p:nvSpPr>
          <p:cNvPr id="4" name="Rectangle 7"/>
          <p:cNvSpPr>
            <a:spLocks noChangeArrowheads="1"/>
          </p:cNvSpPr>
          <p:nvPr userDrawn="1"/>
        </p:nvSpPr>
        <p:spPr bwMode="ltGray">
          <a:xfrm>
            <a:off x="8715001"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a:fld id="{DFCF27A5-1A5B-48D3-A060-2758FFBB1ADD}" type="slidenum">
              <a:rPr lang="en-US" sz="450">
                <a:solidFill>
                  <a:srgbClr val="C0C0C0"/>
                </a:solidFill>
                <a:latin typeface="Arial"/>
                <a:ea typeface="ＭＳ Ｐゴシック" charset="-128"/>
              </a:rPr>
              <a:pPr algn="r" defTabSz="610954"/>
              <a:t>‹#›</a:t>
            </a:fld>
            <a:endParaRPr lang="en-US" sz="450" dirty="0">
              <a:solidFill>
                <a:srgbClr val="C0C0C0"/>
              </a:solidFill>
              <a:latin typeface="Arial"/>
              <a:ea typeface="ＭＳ Ｐゴシック" charset="-128"/>
            </a:endParaRPr>
          </a:p>
        </p:txBody>
      </p:sp>
      <p:sp>
        <p:nvSpPr>
          <p:cNvPr id="5" name="Rectangle 4"/>
          <p:cNvSpPr>
            <a:spLocks noChangeArrowheads="1"/>
          </p:cNvSpPr>
          <p:nvPr userDrawn="1"/>
        </p:nvSpPr>
        <p:spPr bwMode="ltGray">
          <a:xfrm>
            <a:off x="251374" y="6630045"/>
            <a:ext cx="3420515" cy="131459"/>
          </a:xfrm>
          <a:prstGeom prst="rect">
            <a:avLst/>
          </a:prstGeom>
          <a:noFill/>
          <a:ln w="9525">
            <a:noFill/>
            <a:miter lim="800000"/>
            <a:headEnd/>
            <a:tailEnd/>
          </a:ln>
          <a:effectLst/>
        </p:spPr>
        <p:txBody>
          <a:bodyPr wrap="square" lIns="61609" tIns="30804" rIns="61609" bIns="30804" anchor="b" anchorCtr="0">
            <a:spAutoFit/>
          </a:bodyPr>
          <a:lstStyle/>
          <a:p>
            <a:pPr defTabSz="610954"/>
            <a:r>
              <a:rPr lang="en-US" sz="450" dirty="0" smtClean="0">
                <a:solidFill>
                  <a:srgbClr val="C0C0C0"/>
                </a:solidFill>
                <a:latin typeface="Arial"/>
                <a:ea typeface="ＭＳ Ｐゴシック" charset="-128"/>
              </a:rPr>
              <a:t>© 2011 Cisco and/or its affiliates. All rights reserved.</a:t>
            </a:r>
            <a:endParaRPr lang="en-US" sz="450" dirty="0">
              <a:solidFill>
                <a:srgbClr val="C0C0C0"/>
              </a:solidFill>
              <a:latin typeface="Arial"/>
              <a:ea typeface="ＭＳ Ｐゴシック" charset="-128"/>
            </a:endParaRPr>
          </a:p>
        </p:txBody>
      </p:sp>
    </p:spTree>
    <p:extLst>
      <p:ext uri="{BB962C8B-B14F-4D97-AF65-F5344CB8AC3E}">
        <p14:creationId xmlns:p14="http://schemas.microsoft.com/office/powerpoint/2010/main" val="4094513756"/>
      </p:ext>
    </p:extLst>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7" name="Text Placeholder 6"/>
          <p:cNvSpPr>
            <a:spLocks noGrp="1"/>
          </p:cNvSpPr>
          <p:nvPr>
            <p:ph type="body" sz="quarter" idx="10" hasCustomPrompt="1"/>
          </p:nvPr>
        </p:nvSpPr>
        <p:spPr>
          <a:xfrm>
            <a:off x="4818888" y="310896"/>
            <a:ext cx="3895344" cy="841248"/>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742950" indent="-173038">
              <a:buClr>
                <a:schemeClr val="accent5"/>
              </a:buClr>
              <a:buFont typeface="Arial" pitchFamily="34" charset="0"/>
              <a:buChar char="•"/>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baseline="0">
                <a:solidFill>
                  <a:schemeClr val="accent1"/>
                </a:solidFill>
                <a:latin typeface="+mj-lt"/>
              </a:defRPr>
            </a:lvl1pPr>
            <a:lvl2pPr marL="742950" indent="-17145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pic>
        <p:nvPicPr>
          <p:cNvPr id="13" name="Picture 12" descr="verticalbar.png"/>
          <p:cNvPicPr>
            <a:picLocks noChangeAspect="1"/>
          </p:cNvPicPr>
          <p:nvPr userDrawn="1"/>
        </p:nvPicPr>
        <p:blipFill>
          <a:blip r:embed="rId2" cstate="print"/>
          <a:stretch>
            <a:fillRect/>
          </a:stretch>
        </p:blipFill>
        <p:spPr>
          <a:xfrm>
            <a:off x="4447859" y="777667"/>
            <a:ext cx="89319" cy="5287676"/>
          </a:xfrm>
          <a:prstGeom prst="rect">
            <a:avLst/>
          </a:prstGeom>
          <a:noFill/>
          <a:ln>
            <a:noFill/>
          </a:ln>
        </p:spPr>
      </p:pic>
      <p:sp>
        <p:nvSpPr>
          <p:cNvPr id="14" name="Rectangle 4"/>
          <p:cNvSpPr>
            <a:spLocks noChangeArrowheads="1"/>
          </p:cNvSpPr>
          <p:nvPr userDrawn="1"/>
        </p:nvSpPr>
        <p:spPr bwMode="ltGray">
          <a:xfrm>
            <a:off x="251374" y="6586248"/>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10"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1859637670"/>
      </p:ext>
    </p:extLst>
  </p:cSld>
  <p:clrMapOvr>
    <a:masterClrMapping/>
  </p:clrMapOvr>
  <p:transition>
    <p:wipe dir="r"/>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Title and Content Blue Gradient">
    <p:spTree>
      <p:nvGrpSpPr>
        <p:cNvPr id="1" name=""/>
        <p:cNvGrpSpPr/>
        <p:nvPr/>
      </p:nvGrpSpPr>
      <p:grpSpPr>
        <a:xfrm>
          <a:off x="0" y="0"/>
          <a:ext cx="0" cy="0"/>
          <a:chOff x="0" y="0"/>
          <a:chExt cx="0" cy="0"/>
        </a:xfrm>
      </p:grpSpPr>
      <p:sp>
        <p:nvSpPr>
          <p:cNvPr id="6" name="Rectangle 10"/>
          <p:cNvSpPr>
            <a:spLocks noChangeArrowheads="1"/>
          </p:cNvSpPr>
          <p:nvPr userDrawn="1"/>
        </p:nvSpPr>
        <p:spPr bwMode="hidden">
          <a:xfrm>
            <a:off x="0" y="3360738"/>
            <a:ext cx="9144000" cy="3497262"/>
          </a:xfrm>
          <a:prstGeom prst="rect">
            <a:avLst/>
          </a:prstGeom>
          <a:gradFill rotWithShape="1">
            <a:gsLst>
              <a:gs pos="0">
                <a:srgbClr val="FFFFFF">
                  <a:alpha val="0"/>
                </a:srgbClr>
              </a:gs>
              <a:gs pos="100000">
                <a:srgbClr val="0183B7">
                  <a:alpha val="50000"/>
                </a:srgbClr>
              </a:gs>
            </a:gsLst>
            <a:lin ang="5400000" scaled="1"/>
          </a:gradFill>
          <a:ln w="9525" algn="ctr">
            <a:noFill/>
            <a:miter lim="800000"/>
            <a:headEnd/>
            <a:tailEnd/>
          </a:ln>
          <a:effectLst/>
        </p:spPr>
        <p:txBody>
          <a:bodyPr lIns="61609" tIns="30804" rIns="61609" bIns="30804" anchor="ctr"/>
          <a:lstStyle/>
          <a:p>
            <a:pPr fontAlgn="auto">
              <a:spcBef>
                <a:spcPts val="0"/>
              </a:spcBef>
              <a:spcAft>
                <a:spcPts val="0"/>
              </a:spcAft>
              <a:defRPr/>
            </a:pPr>
            <a:endParaRPr lang="en-US" dirty="0">
              <a:solidFill>
                <a:srgbClr val="0096D6"/>
              </a:solidFill>
              <a:latin typeface="Arial"/>
              <a:ea typeface="ＭＳ Ｐゴシック" charset="-128"/>
            </a:endParaRPr>
          </a:p>
        </p:txBody>
      </p:sp>
      <p:sp>
        <p:nvSpPr>
          <p:cNvPr id="2" name="Title 1"/>
          <p:cNvSpPr>
            <a:spLocks noGrp="1"/>
          </p:cNvSpPr>
          <p:nvPr>
            <p:ph type="title"/>
          </p:nvPr>
        </p:nvSpPr>
        <p:spPr>
          <a:xfrm>
            <a:off x="793752" y="304800"/>
            <a:ext cx="7435849" cy="838200"/>
          </a:xfrm>
        </p:spPr>
        <p:txBody>
          <a:bodyPr/>
          <a:lstStyle>
            <a:lvl1pPr>
              <a:defRPr>
                <a:solidFill>
                  <a:schemeClr val="accent1"/>
                </a:solidFil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793752" y="1186542"/>
            <a:ext cx="7435849" cy="381000"/>
          </a:xfrm>
        </p:spPr>
        <p:txBody>
          <a:bodyPr anchor="ctr">
            <a:noAutofit/>
          </a:bodyPr>
          <a:lstStyle>
            <a:lvl1pPr>
              <a:buFontTx/>
              <a:buNone/>
              <a:defRPr sz="1800"/>
            </a:lvl1pPr>
            <a:lvl2pPr>
              <a:defRPr sz="1800"/>
            </a:lvl2pPr>
            <a:lvl3pPr>
              <a:defRPr sz="1800"/>
            </a:lvl3pPr>
            <a:lvl4pPr>
              <a:defRPr sz="1800"/>
            </a:lvl4pPr>
            <a:lvl5pPr>
              <a:defRPr sz="1800"/>
            </a:lvl5pPr>
          </a:lstStyle>
          <a:p>
            <a:pPr lvl="0"/>
            <a:r>
              <a:rPr lang="en-US" dirty="0" smtClean="0"/>
              <a:t>Click to edit Master text styles</a:t>
            </a:r>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1"/>
          </p:nvPr>
        </p:nvSpPr>
        <p:spPr>
          <a:xfrm>
            <a:off x="793751" y="6426286"/>
            <a:ext cx="7461250" cy="253916"/>
          </a:xfrm>
        </p:spPr>
        <p:txBody>
          <a:bodyPr anchor="b">
            <a:spAutoFit/>
          </a:bodyPr>
          <a:lstStyle>
            <a:lvl1pPr algn="l" defTabSz="603808">
              <a:lnSpc>
                <a:spcPct val="100000"/>
              </a:lnSpc>
              <a:spcBef>
                <a:spcPct val="50000"/>
              </a:spcBef>
              <a:buNone/>
              <a:defRPr sz="1050"/>
            </a:lvl1pPr>
            <a:lvl2pPr>
              <a:buFont typeface="Arial" pitchFamily="34" charset="0"/>
              <a:buNone/>
              <a:defRPr sz="1050"/>
            </a:lvl2pPr>
            <a:lvl3pPr>
              <a:buFont typeface="Arial" pitchFamily="34" charset="0"/>
              <a:buNone/>
              <a:defRPr sz="1050"/>
            </a:lvl3pPr>
            <a:lvl4pPr>
              <a:buFont typeface="Arial" pitchFamily="34" charset="0"/>
              <a:buNone/>
              <a:defRPr sz="1050"/>
            </a:lvl4pPr>
            <a:lvl5pPr>
              <a:buFont typeface="Arial" pitchFamily="34" charset="0"/>
              <a:buNone/>
              <a:defRPr sz="1050"/>
            </a:lvl5pPr>
          </a:lstStyle>
          <a:p>
            <a:pPr lvl="0"/>
            <a:r>
              <a:rPr lang="en-US" dirty="0" smtClean="0"/>
              <a:t>Click to edit Master text styles</a:t>
            </a:r>
          </a:p>
        </p:txBody>
      </p:sp>
    </p:spTree>
    <p:extLst>
      <p:ext uri="{BB962C8B-B14F-4D97-AF65-F5344CB8AC3E}">
        <p14:creationId xmlns:p14="http://schemas.microsoft.com/office/powerpoint/2010/main" val="1821550794"/>
      </p:ext>
    </p:extLst>
  </p:cSld>
  <p:clrMapOvr>
    <a:masterClrMapping/>
  </p:clrMapOvr>
  <p:transition>
    <p:wipe dir="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cSld name="Quote Slide">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9144000"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solidFill>
                <a:srgbClr val="0096D6"/>
              </a:solidFill>
              <a:ea typeface="ＭＳ Ｐゴシック" charset="-128"/>
            </a:endParaRPr>
          </a:p>
        </p:txBody>
      </p:sp>
      <p:sp>
        <p:nvSpPr>
          <p:cNvPr id="5" name="Rectangle 3"/>
          <p:cNvSpPr>
            <a:spLocks noChangeArrowheads="1"/>
          </p:cNvSpPr>
          <p:nvPr/>
        </p:nvSpPr>
        <p:spPr bwMode="hidden">
          <a:xfrm>
            <a:off x="0" y="0"/>
            <a:ext cx="9144000" cy="17780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solidFill>
                <a:srgbClr val="0096D6"/>
              </a:solidFill>
              <a:ea typeface="ＭＳ Ｐゴシック" charset="-128"/>
            </a:endParaRPr>
          </a:p>
        </p:txBody>
      </p:sp>
      <p:sp>
        <p:nvSpPr>
          <p:cNvPr id="3" name="Subtitle 2"/>
          <p:cNvSpPr>
            <a:spLocks noGrp="1"/>
          </p:cNvSpPr>
          <p:nvPr>
            <p:ph type="subTitle" idx="1"/>
          </p:nvPr>
        </p:nvSpPr>
        <p:spPr>
          <a:xfrm>
            <a:off x="493777" y="5852162"/>
            <a:ext cx="8112126" cy="384175"/>
          </a:xfrm>
        </p:spPr>
        <p:txBody>
          <a:bodyPr>
            <a:normAutofit/>
          </a:bodyPr>
          <a:lstStyle>
            <a:lvl1pPr marL="0" indent="0" algn="l" defTabSz="685983"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accent2"/>
                </a:solidFill>
                <a:latin typeface="+mj-lt"/>
                <a:ea typeface="+mn-ea"/>
                <a:cs typeface="+mn-cs"/>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219456" y="649224"/>
            <a:ext cx="8112125" cy="4480560"/>
          </a:xfrm>
        </p:spPr>
        <p:txBody>
          <a:bodyPr/>
          <a:lstStyle>
            <a:lvl1pPr marL="175069" indent="-175069" algn="l" defTabSz="685983" rtl="0" eaLnBrk="1" latinLnBrk="0" hangingPunct="1">
              <a:lnSpc>
                <a:spcPct val="80000"/>
              </a:lnSpc>
              <a:spcBef>
                <a:spcPct val="0"/>
              </a:spcBef>
              <a:buClr>
                <a:schemeClr val="tx1"/>
              </a:buClr>
              <a:buFont typeface="Arial" pitchFamily="34" charset="0"/>
              <a:buChar char="“"/>
              <a:defRPr lang="en-US" sz="4501" b="0" kern="1200" spc="-15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862386637"/>
      </p:ext>
    </p:extLst>
  </p:cSld>
  <p:clrMapOvr>
    <a:masterClrMapping/>
  </p:clrMapOvr>
  <p:transition>
    <p:wipe dir="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638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 y="226"/>
            <a:ext cx="9145191" cy="68571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1394" y="1236693"/>
            <a:ext cx="6322626" cy="2580567"/>
          </a:xfrm>
        </p:spPr>
        <p:txBody>
          <a:bodyPr/>
          <a:lstStyle>
            <a:lvl1pPr>
              <a:lnSpc>
                <a:spcPct val="90000"/>
              </a:lnSpc>
              <a:defRPr sz="6000" b="0" spc="0" baseline="0">
                <a:solidFill>
                  <a:schemeClr val="accent3">
                    <a:lumMod val="10000"/>
                  </a:schemeClr>
                </a:solidFill>
                <a:effectLst>
                  <a:outerShdw blurRad="622300" sx="99000" sy="99000" algn="ctr" rotWithShape="0">
                    <a:schemeClr val="bg1"/>
                  </a:outerShdw>
                </a:effectLst>
                <a:latin typeface="+mj-lt"/>
              </a:defRPr>
            </a:lvl1pPr>
          </a:lstStyle>
          <a:p>
            <a:r>
              <a:rPr lang="en-US" dirty="0" smtClean="0"/>
              <a:t>Presentation </a:t>
            </a:r>
            <a:br>
              <a:rPr lang="en-US" dirty="0" smtClean="0"/>
            </a:br>
            <a:r>
              <a:rPr lang="en-US" dirty="0" smtClean="0"/>
              <a:t>Title Goes Here</a:t>
            </a:r>
            <a:endParaRPr lang="en-US" dirty="0"/>
          </a:p>
        </p:txBody>
      </p:sp>
      <p:sp>
        <p:nvSpPr>
          <p:cNvPr id="3" name="Subtitle 2"/>
          <p:cNvSpPr>
            <a:spLocks noGrp="1"/>
          </p:cNvSpPr>
          <p:nvPr>
            <p:ph type="subTitle" idx="1" hasCustomPrompt="1"/>
          </p:nvPr>
        </p:nvSpPr>
        <p:spPr>
          <a:xfrm>
            <a:off x="236383" y="4202815"/>
            <a:ext cx="6318524" cy="384175"/>
          </a:xfrm>
        </p:spPr>
        <p:txBody>
          <a:bodyPr anchor="b" anchorCtr="0">
            <a:noAutofit/>
          </a:bodyPr>
          <a:lstStyle>
            <a:lvl1pPr marL="0" indent="0" algn="l">
              <a:buNone/>
              <a:defRPr sz="2000" b="0">
                <a:solidFill>
                  <a:srgbClr val="424C1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grpSp>
        <p:nvGrpSpPr>
          <p:cNvPr id="4" name="Group 5"/>
          <p:cNvGrpSpPr>
            <a:grpSpLocks/>
          </p:cNvGrpSpPr>
          <p:nvPr userDrawn="1"/>
        </p:nvGrpSpPr>
        <p:grpSpPr bwMode="auto">
          <a:xfrm>
            <a:off x="341800" y="304800"/>
            <a:ext cx="631526" cy="447676"/>
            <a:chOff x="384" y="331"/>
            <a:chExt cx="912" cy="485"/>
          </a:xfrm>
        </p:grpSpPr>
        <p:sp>
          <p:nvSpPr>
            <p:cNvPr id="54"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55"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56"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57"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6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6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6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6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78"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79"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80"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81"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82"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83"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84"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grpSp>
      <p:sp>
        <p:nvSpPr>
          <p:cNvPr id="37" name="Rectangle 4"/>
          <p:cNvSpPr>
            <a:spLocks noChangeArrowheads="1"/>
          </p:cNvSpPr>
          <p:nvPr userDrawn="1"/>
        </p:nvSpPr>
        <p:spPr bwMode="ltGray">
          <a:xfrm>
            <a:off x="265667" y="6586250"/>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cs typeface="Arial" charset="0"/>
              </a:rPr>
              <a:t>© 2012 Cisco and/or its affiliates. All rights reserved.</a:t>
            </a:r>
            <a:endParaRPr lang="en-US" sz="600" dirty="0">
              <a:solidFill>
                <a:srgbClr val="FFFFFF"/>
              </a:solidFill>
              <a:latin typeface="Arial"/>
              <a:cs typeface="Arial" charset="0"/>
            </a:endParaRPr>
          </a:p>
        </p:txBody>
      </p:sp>
      <p:sp>
        <p:nvSpPr>
          <p:cNvPr id="38" name="Rectangle 7"/>
          <p:cNvSpPr>
            <a:spLocks noChangeArrowheads="1"/>
          </p:cNvSpPr>
          <p:nvPr userDrawn="1"/>
        </p:nvSpPr>
        <p:spPr bwMode="ltGray">
          <a:xfrm>
            <a:off x="8620940" y="6580412"/>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cs typeface="Arial" charset="0"/>
              </a:rPr>
              <a:pPr algn="r" defTabSz="814388" fontAlgn="auto">
                <a:spcBef>
                  <a:spcPts val="0"/>
                </a:spcBef>
                <a:spcAft>
                  <a:spcPts val="0"/>
                </a:spcAft>
              </a:pPr>
              <a:t>‹#›</a:t>
            </a:fld>
            <a:endParaRPr lang="en-US" sz="600" dirty="0">
              <a:solidFill>
                <a:srgbClr val="FFFFFF"/>
              </a:solidFill>
              <a:latin typeface="Arial"/>
              <a:cs typeface="Arial" charset="0"/>
            </a:endParaRPr>
          </a:p>
        </p:txBody>
      </p:sp>
      <p:sp>
        <p:nvSpPr>
          <p:cNvPr id="39" name="Text Placeholder 38"/>
          <p:cNvSpPr>
            <a:spLocks noGrp="1"/>
          </p:cNvSpPr>
          <p:nvPr>
            <p:ph type="body" sz="quarter" idx="10" hasCustomPrompt="1"/>
          </p:nvPr>
        </p:nvSpPr>
        <p:spPr>
          <a:xfrm>
            <a:off x="235806" y="4681161"/>
            <a:ext cx="6318932" cy="384175"/>
          </a:xfrm>
        </p:spPr>
        <p:txBody>
          <a:bodyPr/>
          <a:lstStyle>
            <a:lvl1pPr marL="0" indent="0">
              <a:buFontTx/>
              <a:buNone/>
              <a:defRPr lang="en-US" sz="1800" kern="1200" dirty="0" smtClean="0">
                <a:solidFill>
                  <a:srgbClr val="424C10"/>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235805" y="5447426"/>
            <a:ext cx="6319102" cy="384175"/>
          </a:xfrm>
        </p:spPr>
        <p:txBody>
          <a:bodyPr/>
          <a:lstStyle>
            <a:lvl1pPr marL="0" indent="0">
              <a:buFontTx/>
              <a:buNone/>
              <a:defRPr lang="en-US" sz="14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
        <p:nvSpPr>
          <p:cNvPr id="5" name="Rectangle 4"/>
          <p:cNvSpPr/>
          <p:nvPr userDrawn="1"/>
        </p:nvSpPr>
        <p:spPr>
          <a:xfrm>
            <a:off x="217772" y="3817257"/>
            <a:ext cx="6348025" cy="159657"/>
          </a:xfrm>
          <a:prstGeom prst="rect">
            <a:avLst/>
          </a:prstGeom>
          <a:solidFill>
            <a:schemeClr val="accent3">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FF"/>
              </a:solidFill>
            </a:endParaRPr>
          </a:p>
        </p:txBody>
      </p:sp>
    </p:spTree>
    <p:extLst>
      <p:ext uri="{BB962C8B-B14F-4D97-AF65-F5344CB8AC3E}">
        <p14:creationId xmlns:p14="http://schemas.microsoft.com/office/powerpoint/2010/main" val="3815849684"/>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39">
                                            <p:txEl>
                                              <p:pRg st="0" end="0"/>
                                            </p:txEl>
                                          </p:spTgt>
                                        </p:tgtEl>
                                        <p:attrNameLst>
                                          <p:attrName>style.visibility</p:attrName>
                                        </p:attrNameLst>
                                      </p:cBhvr>
                                      <p:to>
                                        <p:strVal val="visible"/>
                                      </p:to>
                                    </p:set>
                                    <p:animEffect transition="in" filter="fade">
                                      <p:cBhvr>
                                        <p:cTn id="16" dur="500"/>
                                        <p:tgtEl>
                                          <p:spTgt spid="39">
                                            <p:txEl>
                                              <p:pRg st="0" end="0"/>
                                            </p:txEl>
                                          </p:spTgt>
                                        </p:tgtEl>
                                      </p:cBhvr>
                                    </p:animEffect>
                                  </p:childTnLst>
                                </p:cTn>
                              </p:par>
                              <p:par>
                                <p:cTn id="17" presetID="10" presetClass="entr" presetSubtype="0" fill="hold" grpId="0" nodeType="withEffect">
                                  <p:stCondLst>
                                    <p:cond delay="30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fade">
                                      <p:cBhvr>
                                        <p:cTn id="19" dur="500"/>
                                        <p:tgtEl>
                                          <p:spTgt spid="41">
                                            <p:txEl>
                                              <p:pRg st="0" end="0"/>
                                            </p:txEl>
                                          </p:spTgt>
                                        </p:tgtEl>
                                      </p:cBhvr>
                                    </p:animEffect>
                                  </p:childTnLst>
                                </p:cTn>
                              </p:par>
                              <p:par>
                                <p:cTn id="20" presetID="10" presetClass="entr" presetSubtype="0" fill="hold" grpId="0" nodeType="withEffect">
                                  <p:stCondLst>
                                    <p:cond delay="3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9" grpId="0" build="p">
        <p:tmplLst>
          <p:tmpl lvl="1">
            <p:tnLst>
              <p:par>
                <p:cTn presetID="10" presetClass="entr" presetSubtype="0" fill="hold" nodeType="withEffect">
                  <p:stCondLst>
                    <p:cond delay="3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withEffect">
                  <p:stCondLst>
                    <p:cond delay="30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5"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382" y="0"/>
            <a:ext cx="914638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382" y="-1"/>
            <a:ext cx="91463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21393" y="1669146"/>
            <a:ext cx="5865306" cy="3033485"/>
          </a:xfrm>
        </p:spPr>
        <p:txBody>
          <a:bodyPr/>
          <a:lstStyle>
            <a:lvl1pPr algn="l" defTabSz="914400" rtl="0" eaLnBrk="1" latinLnBrk="0" hangingPunct="1">
              <a:lnSpc>
                <a:spcPct val="90000"/>
              </a:lnSpc>
              <a:spcBef>
                <a:spcPct val="0"/>
              </a:spcBef>
              <a:buNone/>
              <a:defRPr lang="en-US" sz="8500" b="0" kern="1200" spc="0" baseline="0" dirty="0">
                <a:solidFill>
                  <a:schemeClr val="accent3">
                    <a:lumMod val="10000"/>
                  </a:schemeClr>
                </a:solidFill>
                <a:effectLst>
                  <a:outerShdw blurRad="622300" sx="99000" sy="99000" algn="ctr" rotWithShape="0">
                    <a:schemeClr val="bg1"/>
                  </a:outerShdw>
                </a:effectLst>
                <a:latin typeface="+mj-lt"/>
                <a:ea typeface="+mj-ea"/>
                <a:cs typeface="+mj-cs"/>
              </a:defRPr>
            </a:lvl1pPr>
          </a:lstStyle>
          <a:p>
            <a:r>
              <a:rPr lang="en-US" dirty="0" smtClean="0"/>
              <a:t>Segue Slide</a:t>
            </a:r>
            <a:endParaRPr lang="en-US" dirty="0"/>
          </a:p>
        </p:txBody>
      </p:sp>
      <p:sp>
        <p:nvSpPr>
          <p:cNvPr id="9" name="Rectangle 8"/>
          <p:cNvSpPr/>
          <p:nvPr userDrawn="1"/>
        </p:nvSpPr>
        <p:spPr>
          <a:xfrm>
            <a:off x="217772" y="4746173"/>
            <a:ext cx="8699952" cy="145143"/>
          </a:xfrm>
          <a:prstGeom prst="rect">
            <a:avLst/>
          </a:prstGeom>
          <a:solidFill>
            <a:schemeClr val="accent3">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FF"/>
              </a:solidFill>
            </a:endParaRPr>
          </a:p>
        </p:txBody>
      </p:sp>
      <p:sp>
        <p:nvSpPr>
          <p:cNvPr id="7" name="Rectangle 4"/>
          <p:cNvSpPr>
            <a:spLocks noChangeArrowheads="1"/>
          </p:cNvSpPr>
          <p:nvPr userDrawn="1"/>
        </p:nvSpPr>
        <p:spPr bwMode="ltGray">
          <a:xfrm>
            <a:off x="265667" y="6586250"/>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cs typeface="Arial" charset="0"/>
              </a:rPr>
              <a:t>© 2012 Cisco and/or its affiliates. All rights reserved.</a:t>
            </a:r>
            <a:endParaRPr lang="en-US" sz="600" dirty="0">
              <a:solidFill>
                <a:srgbClr val="FFFFFF"/>
              </a:solidFill>
              <a:latin typeface="Arial"/>
              <a:cs typeface="Arial" charset="0"/>
            </a:endParaRPr>
          </a:p>
        </p:txBody>
      </p:sp>
      <p:sp>
        <p:nvSpPr>
          <p:cNvPr id="8" name="Rectangle 7"/>
          <p:cNvSpPr>
            <a:spLocks noChangeArrowheads="1"/>
          </p:cNvSpPr>
          <p:nvPr userDrawn="1"/>
        </p:nvSpPr>
        <p:spPr bwMode="ltGray">
          <a:xfrm>
            <a:off x="8620940" y="6580412"/>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cs typeface="Arial" charset="0"/>
              </a:rPr>
              <a:pPr algn="r" defTabSz="814388" fontAlgn="auto">
                <a:spcBef>
                  <a:spcPts val="0"/>
                </a:spcBef>
                <a:spcAft>
                  <a:spcPts val="0"/>
                </a:spcAft>
              </a:pPr>
              <a:t>‹#›</a:t>
            </a:fld>
            <a:endParaRPr lang="en-US" sz="600" dirty="0">
              <a:solidFill>
                <a:srgbClr val="FFFFFF"/>
              </a:solidFill>
              <a:latin typeface="Arial"/>
              <a:cs typeface="Arial" charset="0"/>
            </a:endParaRPr>
          </a:p>
        </p:txBody>
      </p:sp>
    </p:spTree>
    <p:extLst>
      <p:ext uri="{BB962C8B-B14F-4D97-AF65-F5344CB8AC3E}">
        <p14:creationId xmlns:p14="http://schemas.microsoft.com/office/powerpoint/2010/main" val="26853974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3" y="432215"/>
            <a:ext cx="8580923"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480"/>
              </a:spcBef>
              <a:buClr>
                <a:schemeClr val="accent3"/>
              </a:buClr>
              <a:tabLst/>
              <a:defRPr sz="2200">
                <a:solidFill>
                  <a:schemeClr val="bg1"/>
                </a:solidFill>
                <a:latin typeface="+mj-lt"/>
              </a:defRPr>
            </a:lvl1pPr>
            <a:lvl2pPr>
              <a:lnSpc>
                <a:spcPct val="95000"/>
              </a:lnSpc>
              <a:spcBef>
                <a:spcPts val="60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4106102"/>
      </p:ext>
    </p:extLst>
  </p:cSld>
  <p:clrMapOvr>
    <a:masterClrMapping/>
  </p:clrMapOvr>
  <p:transition>
    <p:pull/>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229703" y="432215"/>
            <a:ext cx="8580923"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67447759"/>
      </p:ext>
    </p:extLst>
  </p:cSld>
  <p:clrMapOvr>
    <a:masterClrMapping/>
  </p:clrMapOvr>
  <p:transition>
    <p:pull/>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977277"/>
      </p:ext>
    </p:extLst>
  </p:cSld>
  <p:clrMapOvr>
    <a:masterClrMapping/>
  </p:clrMapOvr>
  <p:transition>
    <p:pull/>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339745"/>
            <a:ext cx="4021116"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339745"/>
            <a:ext cx="4222440"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3" y="432215"/>
            <a:ext cx="8580923"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4063798"/>
      </p:ext>
    </p:extLst>
  </p:cSld>
  <p:clrMapOvr>
    <a:masterClrMapping/>
  </p:clrMapOvr>
  <p:transition>
    <p:pull/>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userDrawn="1"/>
        </p:nvSpPr>
        <p:spPr>
          <a:xfrm>
            <a:off x="4984231" y="1411246"/>
            <a:ext cx="3759720" cy="4793993"/>
          </a:xfrm>
          <a:prstGeom prst="roundRect">
            <a:avLst>
              <a:gd name="adj" fmla="val 0"/>
            </a:avLst>
          </a:prstGeom>
          <a:gradFill flip="none" rotWithShape="1">
            <a:gsLst>
              <a:gs pos="0">
                <a:schemeClr val="accent3">
                  <a:lumMod val="50000"/>
                </a:schemeClr>
              </a:gs>
              <a:gs pos="97000">
                <a:srgbClr val="000000"/>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pic>
        <p:nvPicPr>
          <p:cNvPr id="7" name="Picture 6" descr="vert bar.png"/>
          <p:cNvPicPr>
            <a:picLocks noChangeAspect="1"/>
          </p:cNvPicPr>
          <p:nvPr userDrawn="1"/>
        </p:nvPicPr>
        <p:blipFill>
          <a:blip r:embed="rId2" cstate="print"/>
          <a:stretch>
            <a:fillRect/>
          </a:stretch>
        </p:blipFill>
        <p:spPr>
          <a:xfrm>
            <a:off x="4906659" y="1276352"/>
            <a:ext cx="169767" cy="5095875"/>
          </a:xfrm>
          <a:prstGeom prst="rect">
            <a:avLst/>
          </a:prstGeom>
        </p:spPr>
      </p:pic>
      <p:sp>
        <p:nvSpPr>
          <p:cNvPr id="2" name="Title 1"/>
          <p:cNvSpPr>
            <a:spLocks noGrp="1"/>
          </p:cNvSpPr>
          <p:nvPr>
            <p:ph type="title"/>
          </p:nvPr>
        </p:nvSpPr>
        <p:spPr>
          <a:xfrm>
            <a:off x="229702" y="432215"/>
            <a:ext cx="8580923"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39714" y="1339745"/>
            <a:ext cx="4011105"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7"/>
            <a:ext cx="3236976"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solidFill>
                  <a:schemeClr val="bg1"/>
                </a:soli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5309476" y="4736592"/>
            <a:ext cx="3237819" cy="338328"/>
          </a:xfrm>
        </p:spPr>
        <p:txBody>
          <a:bodyPr>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135217673"/>
      </p:ext>
    </p:extLst>
  </p:cSld>
  <p:clrMapOvr>
    <a:masterClrMapping/>
  </p:clrMapOvr>
  <p:transition>
    <p:pull/>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a:ln>
            <a:noFill/>
          </a:ln>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bg1"/>
                </a:solidFill>
                <a:latin typeface="+mj-lt"/>
              </a:defRPr>
            </a:lvl1pPr>
            <a:lvl2pPr marL="635000" indent="-228600">
              <a:buClr>
                <a:schemeClr val="accent5"/>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4822430" y="310896"/>
            <a:ext cx="3896359" cy="841248"/>
          </a:xfrm>
          <a:ln>
            <a:noFill/>
          </a:ln>
        </p:spPr>
        <p:txBody>
          <a:bodyP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Tree>
    <p:extLst>
      <p:ext uri="{BB962C8B-B14F-4D97-AF65-F5344CB8AC3E}">
        <p14:creationId xmlns:p14="http://schemas.microsoft.com/office/powerpoint/2010/main" val="571899070"/>
      </p:ext>
    </p:extLst>
  </p:cSld>
  <p:clrMapOvr>
    <a:masterClrMapping/>
  </p:clrMapOvr>
  <p:transition>
    <p:pull/>
  </p:transition>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315076" y="103897"/>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CiscoSans ExtraLight"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3" name="Rectangle 2"/>
          <p:cNvSpPr/>
          <p:nvPr userDrawn="1"/>
        </p:nvSpPr>
        <p:spPr>
          <a:xfrm flipV="1">
            <a:off x="217358" y="6355830"/>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 name="Text Placeholder 10"/>
          <p:cNvSpPr>
            <a:spLocks noGrp="1"/>
          </p:cNvSpPr>
          <p:nvPr>
            <p:ph type="body" sz="quarter" idx="12"/>
          </p:nvPr>
        </p:nvSpPr>
        <p:spPr>
          <a:xfrm>
            <a:off x="215900" y="103899"/>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CiscoSans ExtraLight"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0" name="Text Placeholder 10"/>
          <p:cNvSpPr>
            <a:spLocks noGrp="1"/>
          </p:cNvSpPr>
          <p:nvPr>
            <p:ph type="body" sz="quarter" idx="13"/>
          </p:nvPr>
        </p:nvSpPr>
        <p:spPr>
          <a:xfrm>
            <a:off x="3295651" y="103897"/>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CiscoSans ExtraLight"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3" name="Text Placeholder 12"/>
          <p:cNvSpPr>
            <a:spLocks noGrp="1"/>
          </p:cNvSpPr>
          <p:nvPr>
            <p:ph type="body" sz="quarter" idx="14"/>
          </p:nvPr>
        </p:nvSpPr>
        <p:spPr>
          <a:xfrm>
            <a:off x="244476" y="1600202"/>
            <a:ext cx="2622550" cy="4391025"/>
          </a:xfrm>
        </p:spPr>
        <p:txBody>
          <a:bodyPr/>
          <a:lstStyle>
            <a:lvl1pPr>
              <a:defRPr>
                <a:solidFill>
                  <a:schemeClr val="tx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1600200"/>
            <a:ext cx="2593975" cy="4362450"/>
          </a:xfrm>
        </p:spPr>
        <p:txBody>
          <a:bodyPr/>
          <a:lstStyle>
            <a:lvl1pPr>
              <a:defRPr>
                <a:solidFill>
                  <a:schemeClr val="accent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1600202"/>
            <a:ext cx="2633662" cy="4333875"/>
          </a:xfrm>
        </p:spPr>
        <p:txBody>
          <a:bodyPr/>
          <a:lstStyle>
            <a:lvl1pPr>
              <a:defRPr>
                <a:solidFill>
                  <a:schemeClr val="accent2"/>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descr="verticalbar.png"/>
          <p:cNvPicPr>
            <a:picLocks noChangeAspect="1"/>
          </p:cNvPicPr>
          <p:nvPr userDrawn="1"/>
        </p:nvPicPr>
        <p:blipFill>
          <a:blip r:embed="rId2" cstate="print"/>
          <a:stretch>
            <a:fillRect/>
          </a:stretch>
        </p:blipFill>
        <p:spPr>
          <a:xfrm>
            <a:off x="3038159" y="777667"/>
            <a:ext cx="89319" cy="5287676"/>
          </a:xfrm>
          <a:prstGeom prst="rect">
            <a:avLst/>
          </a:prstGeom>
          <a:noFill/>
          <a:ln>
            <a:noFill/>
          </a:ln>
        </p:spPr>
      </p:pic>
      <p:pic>
        <p:nvPicPr>
          <p:cNvPr id="16" name="Picture 15" descr="verticalbar.png"/>
          <p:cNvPicPr>
            <a:picLocks noChangeAspect="1"/>
          </p:cNvPicPr>
          <p:nvPr userDrawn="1"/>
        </p:nvPicPr>
        <p:blipFill>
          <a:blip r:embed="rId2" cstate="print"/>
          <a:stretch>
            <a:fillRect/>
          </a:stretch>
        </p:blipFill>
        <p:spPr>
          <a:xfrm>
            <a:off x="6029009" y="777667"/>
            <a:ext cx="89319" cy="5287676"/>
          </a:xfrm>
          <a:prstGeom prst="rect">
            <a:avLst/>
          </a:prstGeom>
          <a:noFill/>
          <a:ln>
            <a:noFill/>
          </a:ln>
        </p:spPr>
      </p:pic>
    </p:spTree>
    <p:extLst>
      <p:ext uri="{BB962C8B-B14F-4D97-AF65-F5344CB8AC3E}">
        <p14:creationId xmlns:p14="http://schemas.microsoft.com/office/powerpoint/2010/main" val="3803363785"/>
      </p:ext>
    </p:extLst>
  </p:cSld>
  <p:clrMapOvr>
    <a:masterClrMapping/>
  </p:clrMapOvr>
  <p:transition>
    <p:wipe dir="r"/>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1600204"/>
            <a:ext cx="2622550"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6" y="1600200"/>
            <a:ext cx="2593975"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1600204"/>
            <a:ext cx="2633662"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19514" y="100584"/>
            <a:ext cx="2668457" cy="1152144"/>
          </a:xfrm>
          <a:ln>
            <a:noFill/>
          </a:ln>
        </p:spPr>
        <p:txBody>
          <a:bodyPr vert="horz" lIns="82296" tIns="45720" rIns="82296" bIns="45720" rtlCol="0"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Click to edit Master text styles</a:t>
            </a:r>
          </a:p>
        </p:txBody>
      </p:sp>
      <p:sp>
        <p:nvSpPr>
          <p:cNvPr id="22" name="Text Placeholder 17"/>
          <p:cNvSpPr>
            <a:spLocks noGrp="1"/>
          </p:cNvSpPr>
          <p:nvPr>
            <p:ph type="body" sz="quarter" idx="19"/>
          </p:nvPr>
        </p:nvSpPr>
        <p:spPr>
          <a:xfrm>
            <a:off x="3258399" y="100584"/>
            <a:ext cx="2599859" cy="1152144"/>
          </a:xfrm>
          <a:ln>
            <a:noFill/>
          </a:ln>
        </p:spPr>
        <p:txBody>
          <a:bodyPr vert="horz" lIns="82296" tIns="45720" rIns="82296" bIns="45720" rtlCol="0"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100584"/>
            <a:ext cx="2634158" cy="1152144"/>
          </a:xfrm>
          <a:ln>
            <a:noFill/>
          </a:ln>
        </p:spPr>
        <p:txBody>
          <a:bodyPr vert="horz" lIns="82296" tIns="45720" rIns="82296" bIns="45720" rtlCol="0"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3272587319"/>
      </p:ext>
    </p:extLst>
  </p:cSld>
  <p:clrMapOvr>
    <a:masterClrMapping/>
  </p:clrMapOvr>
  <p:transition>
    <p:pull/>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7" y="6062118"/>
            <a:ext cx="7461250"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934197898"/>
      </p:ext>
    </p:extLst>
  </p:cSld>
  <p:clrMapOvr>
    <a:masterClrMapping/>
  </p:clrMapOvr>
  <p:transition>
    <p:pull/>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buFontTx/>
              <a:buNone/>
              <a:defRPr sz="2400" baseline="0">
                <a:solidFill>
                  <a:schemeClr val="bg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384102033"/>
      </p:ext>
    </p:extLst>
  </p:cSld>
  <p:clrMapOvr>
    <a:masterClrMapping/>
  </p:clrMapOvr>
  <p:transition>
    <p:pull/>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011649885"/>
      </p:ext>
    </p:extLst>
  </p:cSld>
  <p:clrMapOvr>
    <a:masterClrMapping/>
  </p:clrMapOvr>
  <p:transition>
    <p:pull/>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2000" baseline="0">
                <a:solidFill>
                  <a:schemeClr val="bg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2080001644"/>
      </p:ext>
    </p:extLst>
  </p:cSld>
  <p:clrMapOvr>
    <a:masterClrMapping/>
  </p:clrMapOvr>
  <p:transition>
    <p:pull/>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5" y="4279396"/>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208695"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77" y="1917700"/>
            <a:ext cx="2676525" cy="2889250"/>
          </a:xfrm>
        </p:spPr>
        <p:txBody>
          <a:bodyPr anchor="ctr" anchorCtr="1"/>
          <a:lstStyle>
            <a:lvl1pPr algn="ctr">
              <a:defRPr>
                <a:latin typeface="+mj-lt"/>
              </a:defRPr>
            </a:lvl1pPr>
          </a:lstStyle>
          <a:p>
            <a:r>
              <a:rPr lang="en-US" dirty="0" smtClean="0"/>
              <a:t>Insert photo here</a:t>
            </a:r>
            <a:endParaRPr lang="en-US" dirty="0"/>
          </a:p>
        </p:txBody>
      </p:sp>
      <p:grpSp>
        <p:nvGrpSpPr>
          <p:cNvPr id="4" name="Group 67"/>
          <p:cNvGrpSpPr/>
          <p:nvPr userDrawn="1"/>
        </p:nvGrpSpPr>
        <p:grpSpPr>
          <a:xfrm>
            <a:off x="341800" y="301884"/>
            <a:ext cx="691030" cy="491082"/>
            <a:chOff x="609606" y="528528"/>
            <a:chExt cx="1444732" cy="763787"/>
          </a:xfrm>
          <a:solidFill>
            <a:schemeClr val="bg1"/>
          </a:solidFill>
        </p:grpSpPr>
        <p:sp>
          <p:nvSpPr>
            <p:cNvPr id="25" name="Rectangle 24"/>
            <p:cNvSpPr>
              <a:spLocks noChangeArrowheads="1"/>
            </p:cNvSpPr>
            <p:nvPr/>
          </p:nvSpPr>
          <p:spPr bwMode="black">
            <a:xfrm>
              <a:off x="1016583" y="1035671"/>
              <a:ext cx="65914" cy="249729"/>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6" name="Freeform 2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8" name="Freeform 2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9" name="Freeform 2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0" name="Freeform 2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2" name="Freeform 3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3" name="Freeform 3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4" name="Freeform 3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5" name="Freeform 3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6" name="Freeform 3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7" name="Freeform 3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8" name="Freeform 3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9" name="Freeform 3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0" name="Freeform 3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grpSp>
    </p:spTree>
    <p:extLst>
      <p:ext uri="{BB962C8B-B14F-4D97-AF65-F5344CB8AC3E}">
        <p14:creationId xmlns:p14="http://schemas.microsoft.com/office/powerpoint/2010/main" val="878588304"/>
      </p:ext>
    </p:extLst>
  </p:cSld>
  <p:clrMapOvr>
    <a:masterClrMapping/>
  </p:clrMapOvr>
  <p:transition>
    <p:pull/>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 name="Picture Placeholder 4"/>
          <p:cNvSpPr>
            <a:spLocks noGrp="1"/>
          </p:cNvSpPr>
          <p:nvPr>
            <p:ph type="pic" sz="quarter" idx="10" hasCustomPrompt="1"/>
          </p:nvPr>
        </p:nvSpPr>
        <p:spPr>
          <a:xfrm>
            <a:off x="333377" y="310900"/>
            <a:ext cx="8474869"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chemeClr val="bg1"/>
                </a:solidFill>
                <a:latin typeface="+mn-lt"/>
                <a:ea typeface="+mn-ea"/>
                <a:cs typeface="+mn-cs"/>
              </a:defRPr>
            </a:lvl1pPr>
          </a:lstStyle>
          <a:p>
            <a:r>
              <a:rPr lang="en-US" dirty="0" smtClean="0"/>
              <a:t>Photo placeholder</a:t>
            </a:r>
            <a:endParaRPr lang="en-US" dirty="0"/>
          </a:p>
        </p:txBody>
      </p:sp>
    </p:spTree>
    <p:extLst>
      <p:ext uri="{BB962C8B-B14F-4D97-AF65-F5344CB8AC3E}">
        <p14:creationId xmlns:p14="http://schemas.microsoft.com/office/powerpoint/2010/main" val="3657996024"/>
      </p:ext>
    </p:extLst>
  </p:cSld>
  <p:clrMapOvr>
    <a:masterClrMapping/>
  </p:clrMapOvr>
  <p:transition>
    <p:pull/>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392902850"/>
      </p:ext>
    </p:extLst>
  </p:cSld>
  <p:clrMapOvr>
    <a:masterClrMapping/>
  </p:clrMapOvr>
  <p:transition>
    <p:pull/>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sp>
        <p:nvSpPr>
          <p:cNvPr id="21" name="Media Placeholder 20"/>
          <p:cNvSpPr>
            <a:spLocks noGrp="1"/>
          </p:cNvSpPr>
          <p:nvPr>
            <p:ph type="media" sz="quarter" idx="10" hasCustomPrompt="1"/>
          </p:nvPr>
        </p:nvSpPr>
        <p:spPr>
          <a:xfrm>
            <a:off x="4391620" y="778669"/>
            <a:ext cx="442456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grpSp>
        <p:nvGrpSpPr>
          <p:cNvPr id="2" name="Group 5"/>
          <p:cNvGrpSpPr>
            <a:grpSpLocks/>
          </p:cNvGrpSpPr>
          <p:nvPr userDrawn="1"/>
        </p:nvGrpSpPr>
        <p:grpSpPr bwMode="auto">
          <a:xfrm>
            <a:off x="341800" y="6096000"/>
            <a:ext cx="631526" cy="447676"/>
            <a:chOff x="384" y="331"/>
            <a:chExt cx="912" cy="485"/>
          </a:xfrm>
        </p:grpSpPr>
        <p:sp>
          <p:nvSpPr>
            <p:cNvPr id="23"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24"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25"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26"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27"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28"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29"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0"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1"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2"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3"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4"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5"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6"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sp>
          <p:nvSpPr>
            <p:cNvPr id="37"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algn="ctr" eaLnBrk="0" hangingPunct="0">
                <a:lnSpc>
                  <a:spcPct val="90000"/>
                </a:lnSpc>
                <a:defRPr/>
              </a:pPr>
              <a:endParaRPr lang="en-US" sz="2400" dirty="0" smtClean="0">
                <a:solidFill>
                  <a:srgbClr val="FFFFFF"/>
                </a:solidFill>
                <a:cs typeface="Arial" charset="0"/>
              </a:endParaRPr>
            </a:p>
          </p:txBody>
        </p:sp>
      </p:grpSp>
    </p:spTree>
    <p:extLst>
      <p:ext uri="{BB962C8B-B14F-4D97-AF65-F5344CB8AC3E}">
        <p14:creationId xmlns:p14="http://schemas.microsoft.com/office/powerpoint/2010/main" val="962886056"/>
      </p:ext>
    </p:extLst>
  </p:cSld>
  <p:clrMapOvr>
    <a:masterClrMapping/>
  </p:clrMapOvr>
  <p:transition>
    <p:pull/>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639705"/>
      </p:ext>
    </p:extLst>
  </p:cSld>
  <p:clrMapOvr>
    <a:masterClrMapping/>
  </p:clrMapOvr>
  <p:transition>
    <p:pull/>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Rectangle 5"/>
          <p:cNvSpPr/>
          <p:nvPr userDrawn="1"/>
        </p:nvSpPr>
        <p:spPr>
          <a:xfrm>
            <a:off x="0" y="6339113"/>
            <a:ext cx="9144000" cy="271894"/>
          </a:xfrm>
          <a:prstGeom prst="rect">
            <a:avLst/>
          </a:prstGeom>
          <a:solidFill>
            <a:srgbClr val="FFFFFF"/>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srgbClr val="FFFFFF"/>
              </a:solidFill>
              <a:latin typeface="Arial"/>
            </a:endParaRPr>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7" y="6062116"/>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2280851275"/>
      </p:ext>
    </p:extLst>
  </p:cSld>
  <p:clrMapOvr>
    <a:masterClrMapping/>
  </p:clrMapOvr>
  <p:transition>
    <p:wipe dir="r"/>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sp>
        <p:nvSpPr>
          <p:cNvPr id="34" name="Rectangle 33"/>
          <p:cNvSpPr>
            <a:spLocks noChangeArrowheads="1"/>
          </p:cNvSpPr>
          <p:nvPr userDrawn="1"/>
        </p:nvSpPr>
        <p:spPr bwMode="black">
          <a:xfrm>
            <a:off x="4414521" y="5844550"/>
            <a:ext cx="31090"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5" name="Freeform 34"/>
          <p:cNvSpPr>
            <a:spLocks/>
          </p:cNvSpPr>
          <p:nvPr userDrawn="1"/>
        </p:nvSpPr>
        <p:spPr bwMode="black">
          <a:xfrm>
            <a:off x="4595640" y="5840202"/>
            <a:ext cx="90017"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6" name="Freeform 35"/>
          <p:cNvSpPr>
            <a:spLocks/>
          </p:cNvSpPr>
          <p:nvPr userDrawn="1"/>
        </p:nvSpPr>
        <p:spPr bwMode="black">
          <a:xfrm>
            <a:off x="4284377" y="5840202"/>
            <a:ext cx="90017"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7" name="Freeform 36"/>
          <p:cNvSpPr>
            <a:spLocks noEditPoints="1"/>
          </p:cNvSpPr>
          <p:nvPr userDrawn="1"/>
        </p:nvSpPr>
        <p:spPr bwMode="black">
          <a:xfrm>
            <a:off x="4718192" y="5840202"/>
            <a:ext cx="12363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8" name="Freeform 37"/>
          <p:cNvSpPr>
            <a:spLocks/>
          </p:cNvSpPr>
          <p:nvPr userDrawn="1"/>
        </p:nvSpPr>
        <p:spPr bwMode="black">
          <a:xfrm>
            <a:off x="4485740" y="5840202"/>
            <a:ext cx="80617"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9" name="Freeform 38"/>
          <p:cNvSpPr>
            <a:spLocks/>
          </p:cNvSpPr>
          <p:nvPr userDrawn="1"/>
        </p:nvSpPr>
        <p:spPr bwMode="black">
          <a:xfrm>
            <a:off x="4222558" y="5654198"/>
            <a:ext cx="29282"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0" name="Freeform 39"/>
          <p:cNvSpPr>
            <a:spLocks/>
          </p:cNvSpPr>
          <p:nvPr userDrawn="1"/>
        </p:nvSpPr>
        <p:spPr bwMode="black">
          <a:xfrm>
            <a:off x="4304621"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1" name="Freeform 40"/>
          <p:cNvSpPr>
            <a:spLocks/>
          </p:cNvSpPr>
          <p:nvPr userDrawn="1"/>
        </p:nvSpPr>
        <p:spPr bwMode="black">
          <a:xfrm>
            <a:off x="4385239" y="5525690"/>
            <a:ext cx="29282"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2" name="Freeform 41"/>
          <p:cNvSpPr>
            <a:spLocks/>
          </p:cNvSpPr>
          <p:nvPr userDrawn="1"/>
        </p:nvSpPr>
        <p:spPr bwMode="black">
          <a:xfrm>
            <a:off x="4467302"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3" name="Freeform 42"/>
          <p:cNvSpPr>
            <a:spLocks/>
          </p:cNvSpPr>
          <p:nvPr userDrawn="1"/>
        </p:nvSpPr>
        <p:spPr bwMode="black">
          <a:xfrm>
            <a:off x="4547558" y="5654198"/>
            <a:ext cx="31090"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4" name="Freeform 43"/>
          <p:cNvSpPr>
            <a:spLocks/>
          </p:cNvSpPr>
          <p:nvPr userDrawn="1"/>
        </p:nvSpPr>
        <p:spPr bwMode="black">
          <a:xfrm>
            <a:off x="462962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5" name="Freeform 44"/>
          <p:cNvSpPr>
            <a:spLocks/>
          </p:cNvSpPr>
          <p:nvPr userDrawn="1"/>
        </p:nvSpPr>
        <p:spPr bwMode="black">
          <a:xfrm>
            <a:off x="4711686" y="5525690"/>
            <a:ext cx="29644"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6" name="Freeform 45"/>
          <p:cNvSpPr>
            <a:spLocks/>
          </p:cNvSpPr>
          <p:nvPr userDrawn="1"/>
        </p:nvSpPr>
        <p:spPr bwMode="black">
          <a:xfrm>
            <a:off x="479230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47" name="Freeform 46"/>
          <p:cNvSpPr>
            <a:spLocks/>
          </p:cNvSpPr>
          <p:nvPr userDrawn="1"/>
        </p:nvSpPr>
        <p:spPr bwMode="black">
          <a:xfrm>
            <a:off x="4874366" y="5654198"/>
            <a:ext cx="29644"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Tree>
    <p:extLst>
      <p:ext uri="{BB962C8B-B14F-4D97-AF65-F5344CB8AC3E}">
        <p14:creationId xmlns:p14="http://schemas.microsoft.com/office/powerpoint/2010/main" val="3554623072"/>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00"/>
                                        <p:tgtEl>
                                          <p:spTgt spid="39"/>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700"/>
                                        <p:tgtEl>
                                          <p:spTgt spid="4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700"/>
                                        <p:tgtEl>
                                          <p:spTgt spid="4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700"/>
                                        <p:tgtEl>
                                          <p:spTgt spid="45"/>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700"/>
                                        <p:tgtEl>
                                          <p:spTgt spid="4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00"/>
                                        <p:tgtEl>
                                          <p:spTgt spid="4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00"/>
                                        <p:tgtEl>
                                          <p:spTgt spid="42"/>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700"/>
                                        <p:tgtEl>
                                          <p:spTgt spid="44"/>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700"/>
                                        <p:tgtEl>
                                          <p:spTgt spid="46"/>
                                        </p:tgtEl>
                                      </p:cBhvr>
                                    </p:animEffect>
                                  </p:childTnLst>
                                </p:cTn>
                              </p:par>
                              <p:par>
                                <p:cTn id="32" presetID="42" presetClass="path" presetSubtype="0" accel="50000" decel="50000" fill="hold" grpId="0" nodeType="withEffect">
                                  <p:stCondLst>
                                    <p:cond delay="0"/>
                                  </p:stCondLst>
                                  <p:childTnLst>
                                    <p:animMotion origin="layout" path="M -5.55556E-7 -1.91391E-6 L -5.55556E-7 0.02314 " pathEditMode="relative" rAng="0" ptsTypes="AA">
                                      <p:cBhvr>
                                        <p:cTn id="33" dur="700" spd="-100000" fill="hold"/>
                                        <p:tgtEl>
                                          <p:spTgt spid="39"/>
                                        </p:tgtEl>
                                        <p:attrNameLst>
                                          <p:attrName>ppt_x</p:attrName>
                                          <p:attrName>ppt_y</p:attrName>
                                        </p:attrNameLst>
                                      </p:cBhvr>
                                      <p:rCtr x="0" y="12"/>
                                    </p:animMotion>
                                  </p:childTnLst>
                                </p:cTn>
                              </p:par>
                              <p:par>
                                <p:cTn id="34" presetID="42" presetClass="path" presetSubtype="0" accel="50000" decel="50000" fill="hold" grpId="0" nodeType="withEffect">
                                  <p:stCondLst>
                                    <p:cond delay="0"/>
                                  </p:stCondLst>
                                  <p:childTnLst>
                                    <p:animMotion origin="layout" path="M 4.72222E-6 -1.93242E-6 L 4.72222E-6 0.02962 " pathEditMode="relative" rAng="0" ptsTypes="AA">
                                      <p:cBhvr>
                                        <p:cTn id="35" dur="700" spd="-100000" fill="hold"/>
                                        <p:tgtEl>
                                          <p:spTgt spid="41"/>
                                        </p:tgtEl>
                                        <p:attrNameLst>
                                          <p:attrName>ppt_x</p:attrName>
                                          <p:attrName>ppt_y</p:attrName>
                                        </p:attrNameLst>
                                      </p:cBhvr>
                                      <p:rCtr x="0" y="15"/>
                                    </p:animMotion>
                                  </p:childTnLst>
                                </p:cTn>
                              </p:par>
                              <p:par>
                                <p:cTn id="36" presetID="42" presetClass="path" presetSubtype="0" accel="50000" decel="50000" fill="hold" grpId="0" nodeType="withEffect">
                                  <p:stCondLst>
                                    <p:cond delay="0"/>
                                  </p:stCondLst>
                                  <p:childTnLst>
                                    <p:animMotion origin="layout" path="M 0 -1.91391E-6 L 0 0.02314 " pathEditMode="relative" rAng="0" ptsTypes="AA">
                                      <p:cBhvr>
                                        <p:cTn id="37" dur="700" spd="-100000" fill="hold"/>
                                        <p:tgtEl>
                                          <p:spTgt spid="43"/>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5"/>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4.16667E-6 -1.91391E-6 L 4.16667E-6 0.02314 " pathEditMode="relative" rAng="0" ptsTypes="AA">
                                      <p:cBhvr>
                                        <p:cTn id="41" dur="700" spd="-100000" fill="hold"/>
                                        <p:tgtEl>
                                          <p:spTgt spid="47"/>
                                        </p:tgtEl>
                                        <p:attrNameLst>
                                          <p:attrName>ppt_x</p:attrName>
                                          <p:attrName>ppt_y</p:attrName>
                                        </p:attrNameLst>
                                      </p:cBhvr>
                                      <p:rCtr x="0" y="12"/>
                                    </p:animMotion>
                                  </p:childTnLst>
                                </p:cTn>
                              </p:par>
                              <p:par>
                                <p:cTn id="42" presetID="64" presetClass="path" presetSubtype="0" accel="50000" decel="50000" fill="hold" grpId="0" nodeType="withEffect">
                                  <p:stCondLst>
                                    <p:cond delay="0"/>
                                  </p:stCondLst>
                                  <p:childTnLst>
                                    <p:animMotion origin="layout" path="M 2.77778E-7 2.36056E-6 L 2.77778E-7 -0.02338 " pathEditMode="relative" rAng="0" ptsTypes="AA">
                                      <p:cBhvr>
                                        <p:cTn id="43" dur="700" spd="-100000" fill="hold"/>
                                        <p:tgtEl>
                                          <p:spTgt spid="40"/>
                                        </p:tgtEl>
                                        <p:attrNameLst>
                                          <p:attrName>ppt_x</p:attrName>
                                          <p:attrName>ppt_y</p:attrName>
                                        </p:attrNameLst>
                                      </p:cBhvr>
                                      <p:rCtr x="0" y="-12"/>
                                    </p:animMotion>
                                  </p:childTnLst>
                                </p:cTn>
                              </p:par>
                              <p:par>
                                <p:cTn id="44" presetID="64" presetClass="path" presetSubtype="0" accel="50000" decel="50000" fill="hold" grpId="0" nodeType="withEffect">
                                  <p:stCondLst>
                                    <p:cond delay="0"/>
                                  </p:stCondLst>
                                  <p:childTnLst>
                                    <p:animMotion origin="layout" path="M -8.33333E-7 2.36056E-6 L -8.33333E-7 -0.02338 " pathEditMode="relative" rAng="0" ptsTypes="AA">
                                      <p:cBhvr>
                                        <p:cTn id="45" dur="700" spd="-100000" fill="hold"/>
                                        <p:tgtEl>
                                          <p:spTgt spid="42"/>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4.44444E-6 2.36056E-6 L 4.44444E-6 -0.02338 " pathEditMode="relative" rAng="0" ptsTypes="AA">
                                      <p:cBhvr>
                                        <p:cTn id="47" dur="700" spd="-100000" fill="hold"/>
                                        <p:tgtEl>
                                          <p:spTgt spid="44"/>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3.33333E-6 2.36056E-6 L 3.33333E-6 -0.02338 " pathEditMode="relative" rAng="0" ptsTypes="AA">
                                      <p:cBhvr>
                                        <p:cTn id="49" dur="700" spd="-100000" fill="hold"/>
                                        <p:tgtEl>
                                          <p:spTgt spid="46"/>
                                        </p:tgtEl>
                                        <p:attrNameLst>
                                          <p:attrName>ppt_x</p:attrName>
                                          <p:attrName>ppt_y</p:attrName>
                                        </p:attrNameLst>
                                      </p:cBhvr>
                                      <p:rCtr x="0" y="-12"/>
                                    </p:animMotion>
                                  </p:childTnLst>
                                </p:cTn>
                              </p:par>
                            </p:childTnLst>
                          </p:cTn>
                        </p:par>
                        <p:par>
                          <p:cTn id="50" fill="hold">
                            <p:stCondLst>
                              <p:cond delay="700"/>
                            </p:stCondLst>
                            <p:childTnLst>
                              <p:par>
                                <p:cTn id="51" presetID="10" presetClass="entr" presetSubtype="0" fill="hold" grpId="0"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700"/>
                                        <p:tgtEl>
                                          <p:spTgt spid="36"/>
                                        </p:tgtEl>
                                      </p:cBhvr>
                                    </p:animEffect>
                                  </p:childTnLst>
                                </p:cTn>
                              </p:par>
                              <p:par>
                                <p:cTn id="54" presetID="10" presetClass="entr" presetSubtype="0" fill="hold" grpId="0" nodeType="withEffect">
                                  <p:stCondLst>
                                    <p:cond delay="10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00"/>
                                        <p:tgtEl>
                                          <p:spTgt spid="34"/>
                                        </p:tgtEl>
                                      </p:cBhvr>
                                    </p:animEffect>
                                  </p:childTnLst>
                                </p:cTn>
                              </p:par>
                              <p:par>
                                <p:cTn id="57" presetID="10" presetClass="entr" presetSubtype="0" fill="hold" grpId="0" nodeType="withEffect">
                                  <p:stCondLst>
                                    <p:cond delay="2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700"/>
                                        <p:tgtEl>
                                          <p:spTgt spid="38"/>
                                        </p:tgtEl>
                                      </p:cBhvr>
                                    </p:animEffect>
                                  </p:childTnLst>
                                </p:cTn>
                              </p:par>
                              <p:par>
                                <p:cTn id="60" presetID="10" presetClass="entr" presetSubtype="0" fill="hold" grpId="0" nodeType="withEffect">
                                  <p:stCondLst>
                                    <p:cond delay="30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700"/>
                                        <p:tgtEl>
                                          <p:spTgt spid="35"/>
                                        </p:tgtEl>
                                      </p:cBhvr>
                                    </p:animEffect>
                                  </p:childTnLst>
                                </p:cTn>
                              </p:par>
                              <p:par>
                                <p:cTn id="63" presetID="10" presetClass="entr" presetSubtype="0" fill="hold" grpId="0" nodeType="withEffect">
                                  <p:stCondLst>
                                    <p:cond delay="4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sp>
        <p:nvSpPr>
          <p:cNvPr id="34" name="TextBox 33"/>
          <p:cNvSpPr txBox="1"/>
          <p:nvPr userDrawn="1"/>
        </p:nvSpPr>
        <p:spPr>
          <a:xfrm>
            <a:off x="644692" y="3060492"/>
            <a:ext cx="1850989" cy="646331"/>
          </a:xfrm>
          <a:prstGeom prst="rect">
            <a:avLst/>
          </a:prstGeom>
          <a:noFill/>
        </p:spPr>
        <p:txBody>
          <a:bodyPr wrap="none" rtlCol="0">
            <a:noAutofit/>
          </a:bodyPr>
          <a:lstStyle/>
          <a:p>
            <a:pPr fontAlgn="auto">
              <a:spcBef>
                <a:spcPts val="0"/>
              </a:spcBef>
              <a:spcAft>
                <a:spcPts val="0"/>
              </a:spcAft>
            </a:pPr>
            <a:r>
              <a:rPr lang="en-US" sz="3600" dirty="0" smtClean="0">
                <a:solidFill>
                  <a:srgbClr val="FFFFFF"/>
                </a:solidFill>
                <a:latin typeface="Arial"/>
                <a:cs typeface="Arial" charset="0"/>
              </a:rPr>
              <a:t>Thank you.</a:t>
            </a:r>
            <a:endParaRPr lang="en-US" sz="3600" dirty="0">
              <a:solidFill>
                <a:srgbClr val="FFFFFF"/>
              </a:solidFill>
              <a:latin typeface="Arial"/>
              <a:cs typeface="Arial" charset="0"/>
            </a:endParaRPr>
          </a:p>
        </p:txBody>
      </p:sp>
      <p:sp>
        <p:nvSpPr>
          <p:cNvPr id="20" name="Rectangle 19"/>
          <p:cNvSpPr>
            <a:spLocks noChangeArrowheads="1"/>
          </p:cNvSpPr>
          <p:nvPr userDrawn="1"/>
        </p:nvSpPr>
        <p:spPr bwMode="black">
          <a:xfrm>
            <a:off x="6308661" y="3708606"/>
            <a:ext cx="87485"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1" name="Freeform 20"/>
          <p:cNvSpPr>
            <a:spLocks/>
          </p:cNvSpPr>
          <p:nvPr userDrawn="1"/>
        </p:nvSpPr>
        <p:spPr bwMode="black">
          <a:xfrm>
            <a:off x="6818310" y="3697606"/>
            <a:ext cx="253297"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2" name="Freeform 21"/>
          <p:cNvSpPr>
            <a:spLocks/>
          </p:cNvSpPr>
          <p:nvPr userDrawn="1"/>
        </p:nvSpPr>
        <p:spPr bwMode="black">
          <a:xfrm>
            <a:off x="5942449" y="3697606"/>
            <a:ext cx="253297"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3" name="Freeform 22"/>
          <p:cNvSpPr>
            <a:spLocks noEditPoints="1"/>
          </p:cNvSpPr>
          <p:nvPr userDrawn="1"/>
        </p:nvSpPr>
        <p:spPr bwMode="black">
          <a:xfrm>
            <a:off x="7163159" y="3697606"/>
            <a:ext cx="347903"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4" name="Freeform 23"/>
          <p:cNvSpPr>
            <a:spLocks/>
          </p:cNvSpPr>
          <p:nvPr userDrawn="1"/>
        </p:nvSpPr>
        <p:spPr bwMode="black">
          <a:xfrm>
            <a:off x="6509061" y="3697606"/>
            <a:ext cx="226849"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5" name="Freeform 24"/>
          <p:cNvSpPr>
            <a:spLocks/>
          </p:cNvSpPr>
          <p:nvPr userDrawn="1"/>
        </p:nvSpPr>
        <p:spPr bwMode="black">
          <a:xfrm>
            <a:off x="5768495" y="3082440"/>
            <a:ext cx="82398"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6" name="Freeform 25"/>
          <p:cNvSpPr>
            <a:spLocks/>
          </p:cNvSpPr>
          <p:nvPr userDrawn="1"/>
        </p:nvSpPr>
        <p:spPr bwMode="black">
          <a:xfrm>
            <a:off x="5999412" y="2930183"/>
            <a:ext cx="82398"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7" name="Freeform 26"/>
          <p:cNvSpPr>
            <a:spLocks/>
          </p:cNvSpPr>
          <p:nvPr userDrawn="1"/>
        </p:nvSpPr>
        <p:spPr bwMode="black">
          <a:xfrm>
            <a:off x="6226265" y="2720825"/>
            <a:ext cx="82398"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8" name="Freeform 27"/>
          <p:cNvSpPr>
            <a:spLocks/>
          </p:cNvSpPr>
          <p:nvPr userDrawn="1"/>
        </p:nvSpPr>
        <p:spPr bwMode="black">
          <a:xfrm>
            <a:off x="6457182" y="2930181"/>
            <a:ext cx="82398"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29" name="Freeform 28"/>
          <p:cNvSpPr>
            <a:spLocks/>
          </p:cNvSpPr>
          <p:nvPr userDrawn="1"/>
        </p:nvSpPr>
        <p:spPr bwMode="black">
          <a:xfrm>
            <a:off x="6683013" y="3082443"/>
            <a:ext cx="87485"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0" name="Freeform 29"/>
          <p:cNvSpPr>
            <a:spLocks/>
          </p:cNvSpPr>
          <p:nvPr userDrawn="1"/>
        </p:nvSpPr>
        <p:spPr bwMode="black">
          <a:xfrm>
            <a:off x="6913933"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1" name="Freeform 30"/>
          <p:cNvSpPr>
            <a:spLocks/>
          </p:cNvSpPr>
          <p:nvPr userDrawn="1"/>
        </p:nvSpPr>
        <p:spPr bwMode="black">
          <a:xfrm>
            <a:off x="7144852" y="2720823"/>
            <a:ext cx="83415"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2" name="Freeform 31"/>
          <p:cNvSpPr>
            <a:spLocks/>
          </p:cNvSpPr>
          <p:nvPr userDrawn="1"/>
        </p:nvSpPr>
        <p:spPr bwMode="black">
          <a:xfrm>
            <a:off x="7371699"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
        <p:nvSpPr>
          <p:cNvPr id="33" name="Freeform 32"/>
          <p:cNvSpPr>
            <a:spLocks/>
          </p:cNvSpPr>
          <p:nvPr userDrawn="1"/>
        </p:nvSpPr>
        <p:spPr bwMode="black">
          <a:xfrm>
            <a:off x="7602618" y="3082443"/>
            <a:ext cx="83415"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cs typeface="Arial" charset="0"/>
            </a:endParaRPr>
          </a:p>
        </p:txBody>
      </p:sp>
    </p:spTree>
    <p:extLst>
      <p:ext uri="{BB962C8B-B14F-4D97-AF65-F5344CB8AC3E}">
        <p14:creationId xmlns:p14="http://schemas.microsoft.com/office/powerpoint/2010/main" val="1278070799"/>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700"/>
                                        <p:tgtEl>
                                          <p:spTgt spid="2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700"/>
                                        <p:tgtEl>
                                          <p:spTgt spid="2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700"/>
                                        <p:tgtEl>
                                          <p:spTgt spid="2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700"/>
                                        <p:tgtEl>
                                          <p:spTgt spid="2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00"/>
                                        <p:tgtEl>
                                          <p:spTgt spid="3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700"/>
                                        <p:tgtEl>
                                          <p:spTgt spid="3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700"/>
                                        <p:tgtEl>
                                          <p:spTgt spid="3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700"/>
                                        <p:tgtEl>
                                          <p:spTgt spid="33"/>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25"/>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27"/>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2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3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33"/>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26"/>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28"/>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3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32"/>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814388" rtl="0" eaLnBrk="0" fontAlgn="base" hangingPunct="0">
              <a:lnSpc>
                <a:spcPct val="90000"/>
              </a:lnSpc>
              <a:spcBef>
                <a:spcPct val="0"/>
              </a:spcBef>
              <a:spcAft>
                <a:spcPct val="0"/>
              </a:spcAft>
              <a:defRPr lang="en-US" sz="3600" b="0" kern="1200" dirty="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outerShdw blurRad="50800" dist="38100" dir="2700000" algn="tl" rotWithShape="0">
                    <a:prstClr val="black">
                      <a:alpha val="40000"/>
                    </a:prstClr>
                  </a:outerShdw>
                </a:effectLst>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47663" y="1262063"/>
            <a:ext cx="8432800" cy="528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005531"/>
      </p:ext>
    </p:extLst>
  </p:cSld>
  <p:clrMapOvr>
    <a:masterClrMapping/>
  </p:clrMapOvr>
  <p:transition>
    <p:pull/>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082141944"/>
      </p:ext>
    </p:extLst>
  </p:cSld>
  <p:clrMapOvr>
    <a:masterClrMapping/>
  </p:clrMapOvr>
  <p:transition>
    <p:pull/>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8" y="274588"/>
            <a:ext cx="8228707"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648" y="1600647"/>
            <a:ext cx="8228707" cy="452511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9302963"/>
      </p:ext>
    </p:extLst>
  </p:cSld>
  <p:clrMapOvr>
    <a:masterClrMapping/>
  </p:clrMapOvr>
  <p:transition>
    <p:pull/>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defRPr/>
            </a:lvl1pPr>
          </a:lstStyle>
          <a:p>
            <a:r>
              <a:rPr lang="en-US" dirty="0" smtClean="0"/>
              <a:t>Insert photo here</a:t>
            </a:r>
            <a:endParaRPr lang="en-US" dirty="0"/>
          </a:p>
        </p:txBody>
      </p:sp>
    </p:spTree>
    <p:extLst>
      <p:ext uri="{BB962C8B-B14F-4D97-AF65-F5344CB8AC3E}">
        <p14:creationId xmlns:p14="http://schemas.microsoft.com/office/powerpoint/2010/main" val="1312134436"/>
      </p:ext>
    </p:extLst>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2319752575"/>
      </p:ext>
    </p:extLst>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7" y="5852162"/>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CiscoSans ExtraLight"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spTree>
    <p:extLst>
      <p:ext uri="{BB962C8B-B14F-4D97-AF65-F5344CB8AC3E}">
        <p14:creationId xmlns:p14="http://schemas.microsoft.com/office/powerpoint/2010/main" val="30356247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userDrawn="1"/>
        </p:nvSpPr>
        <p:spPr>
          <a:xfrm flipV="1">
            <a:off x="217358" y="6355830"/>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0" name="Picture 9" descr="verticalbar.png"/>
          <p:cNvPicPr>
            <a:picLocks noChangeAspect="1"/>
          </p:cNvPicPr>
          <p:nvPr userDrawn="1"/>
        </p:nvPicPr>
        <p:blipFill>
          <a:blip r:embed="rId2" cstate="print"/>
          <a:stretch>
            <a:fillRect/>
          </a:stretch>
        </p:blipFill>
        <p:spPr>
          <a:xfrm>
            <a:off x="4441928" y="777667"/>
            <a:ext cx="89319" cy="5287676"/>
          </a:xfrm>
          <a:prstGeom prst="rect">
            <a:avLst/>
          </a:prstGeom>
          <a:noFill/>
          <a:ln>
            <a:noFill/>
          </a:ln>
        </p:spPr>
      </p:pic>
    </p:spTree>
    <p:extLst>
      <p:ext uri="{BB962C8B-B14F-4D97-AF65-F5344CB8AC3E}">
        <p14:creationId xmlns:p14="http://schemas.microsoft.com/office/powerpoint/2010/main" val="17066326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4" y="4279394"/>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sp>
        <p:nvSpPr>
          <p:cNvPr id="2" name="Title 1"/>
          <p:cNvSpPr>
            <a:spLocks noGrp="1"/>
          </p:cNvSpPr>
          <p:nvPr>
            <p:ph type="ctrTitle" hasCustomPrompt="1"/>
          </p:nvPr>
        </p:nvSpPr>
        <p:spPr>
          <a:xfrm>
            <a:off x="208694"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CiscoSans ExtraLight"/>
            </a:endParaRPr>
          </a:p>
        </p:txBody>
      </p:sp>
      <p:sp>
        <p:nvSpPr>
          <p:cNvPr id="31" name="Picture Placeholder 30"/>
          <p:cNvSpPr>
            <a:spLocks noGrp="1"/>
          </p:cNvSpPr>
          <p:nvPr>
            <p:ph type="pic" sz="quarter" idx="10" hasCustomPrompt="1"/>
          </p:nvPr>
        </p:nvSpPr>
        <p:spPr>
          <a:xfrm>
            <a:off x="5540376"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839630106"/>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Ref idx="1003">
        <a:schemeClr val="bg1"/>
      </p:bgRef>
    </p:bg>
    <p:spTree>
      <p:nvGrpSpPr>
        <p:cNvPr id="1" name=""/>
        <p:cNvGrpSpPr/>
        <p:nvPr/>
      </p:nvGrpSpPr>
      <p:grpSpPr>
        <a:xfrm>
          <a:off x="0" y="0"/>
          <a:ext cx="0" cy="0"/>
          <a:chOff x="0" y="0"/>
          <a:chExt cx="0" cy="0"/>
        </a:xfrm>
      </p:grpSpPr>
      <p:sp>
        <p:nvSpPr>
          <p:cNvPr id="4" name="Rechteck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hteck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extplatzhalt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smtClean="0"/>
              <a:t>Textmasterformate durch Klicken bearbeiten</a:t>
            </a:r>
          </a:p>
        </p:txBody>
      </p:sp>
      <p:sp>
        <p:nvSpPr>
          <p:cNvPr id="2" name="Titel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de-DE" smtClean="0"/>
              <a:t>Titelmasterformat durch Klicken bearbeiten</a:t>
            </a:r>
            <a:endParaRPr lang="en-US"/>
          </a:p>
        </p:txBody>
      </p:sp>
      <p:sp>
        <p:nvSpPr>
          <p:cNvPr id="7" name="Datumsplatzhalter 11"/>
          <p:cNvSpPr>
            <a:spLocks noGrp="1"/>
          </p:cNvSpPr>
          <p:nvPr>
            <p:ph type="dt" sz="half" idx="10"/>
          </p:nvPr>
        </p:nvSpPr>
        <p:spPr/>
        <p:txBody>
          <a:bodyPr/>
          <a:lstStyle>
            <a:lvl1pPr>
              <a:defRPr smtClean="0"/>
            </a:lvl1pPr>
          </a:lstStyle>
          <a:p>
            <a:pPr>
              <a:defRPr/>
            </a:pPr>
            <a:fld id="{A4463E8E-377A-41FA-B20A-B140AD36F195}" type="datetime1">
              <a:rPr lang="de-DE"/>
              <a:pPr>
                <a:defRPr/>
              </a:pPr>
              <a:t>04.06.2014</a:t>
            </a:fld>
            <a:endParaRPr lang="de-DE"/>
          </a:p>
        </p:txBody>
      </p:sp>
      <p:sp>
        <p:nvSpPr>
          <p:cNvPr id="8" name="Foliennummernplatzhalt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DA6005DC-419A-4DDF-9156-B171D8E1157C}" type="slidenum">
              <a:rPr lang="de-DE"/>
              <a:pPr>
                <a:defRPr/>
              </a:pPr>
              <a:t>‹#›</a:t>
            </a:fld>
            <a:endParaRPr lang="de-DE"/>
          </a:p>
        </p:txBody>
      </p:sp>
      <p:sp>
        <p:nvSpPr>
          <p:cNvPr id="9" name="Fußzeilenplatzhalter 13"/>
          <p:cNvSpPr>
            <a:spLocks noGrp="1"/>
          </p:cNvSpPr>
          <p:nvPr>
            <p:ph type="ftr" sz="quarter" idx="12"/>
          </p:nvPr>
        </p:nvSpPr>
        <p:spPr/>
        <p:txBody>
          <a:bodyPr/>
          <a:lstStyle>
            <a:lvl1pPr>
              <a:defRPr/>
            </a:lvl1pPr>
          </a:lstStyle>
          <a:p>
            <a:pPr>
              <a:defRPr/>
            </a:pPr>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 name="Rounded Rectangle 10"/>
          <p:cNvSpPr/>
          <p:nvPr userDrawn="1"/>
        </p:nvSpPr>
        <p:spPr>
          <a:xfrm rot="10800000">
            <a:off x="1013792"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2" name="Rounded Rectangle 11"/>
          <p:cNvSpPr/>
          <p:nvPr userDrawn="1"/>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3" name="Rounded Rectangle 12"/>
          <p:cNvSpPr/>
          <p:nvPr userDrawn="1"/>
        </p:nvSpPr>
        <p:spPr>
          <a:xfrm>
            <a:off x="8105452"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4" name="Rounded Rectangle 13"/>
          <p:cNvSpPr/>
          <p:nvPr userDrawn="1"/>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title"/>
          </p:nvPr>
        </p:nvSpPr>
        <p:spPr>
          <a:xfrm>
            <a:off x="237744" y="484634"/>
            <a:ext cx="8755128" cy="4372131"/>
          </a:xfrm>
        </p:spPr>
        <p:txBody>
          <a:bodyPr anchor="b" anchorCtr="0"/>
          <a:lstStyle>
            <a:lvl1pPr marL="174625" indent="-174625">
              <a:buFont typeface="CiscoSans ExtraLight"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9"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CiscoSans ExtraLight"/>
              </a:rPr>
              <a:pPr algn="r" defTabSz="814388" fontAlgn="auto">
                <a:spcBef>
                  <a:spcPts val="0"/>
                </a:spcBef>
                <a:spcAft>
                  <a:spcPts val="0"/>
                </a:spcAft>
              </a:pPr>
              <a:t>‹#›</a:t>
            </a:fld>
            <a:endParaRPr lang="en-US" sz="600" dirty="0">
              <a:solidFill>
                <a:srgbClr val="FFFFFF"/>
              </a:solidFill>
              <a:latin typeface="CiscoSans ExtraLight"/>
            </a:endParaRPr>
          </a:p>
        </p:txBody>
      </p:sp>
      <p:sp>
        <p:nvSpPr>
          <p:cNvPr id="7" name="Text Placeholder 4"/>
          <p:cNvSpPr>
            <a:spLocks noGrp="1"/>
          </p:cNvSpPr>
          <p:nvPr>
            <p:ph type="body" sz="quarter" idx="11" hasCustomPrompt="1"/>
          </p:nvPr>
        </p:nvSpPr>
        <p:spPr>
          <a:xfrm>
            <a:off x="429768" y="5358903"/>
            <a:ext cx="8574685" cy="614362"/>
          </a:xfrm>
        </p:spPr>
        <p:txBody>
          <a:bodyPr vert="horz" lIns="91440" tIns="45720" rIns="91440" bIns="45720" rtlCol="0">
            <a:normAutofit/>
          </a:bodyPr>
          <a:lstStyle>
            <a:lvl1pPr marL="0" indent="0">
              <a:buNone/>
              <a:defRPr lang="en-US" sz="2400" kern="1200" dirty="0" smtClean="0">
                <a:solidFill>
                  <a:srgbClr val="FFFFFF"/>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15"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CiscoSans ExtraLight"/>
              </a:rPr>
              <a:t>© 2010 Cisco and/or its affiliates. All rights reserved.</a:t>
            </a:r>
            <a:endParaRPr lang="en-US" sz="600" dirty="0">
              <a:solidFill>
                <a:srgbClr val="FFFFFF"/>
              </a:solidFill>
              <a:latin typeface="CiscoSans ExtraLight"/>
            </a:endParaRPr>
          </a:p>
        </p:txBody>
      </p:sp>
      <p:sp>
        <p:nvSpPr>
          <p:cNvPr id="16"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25580134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par>
                                <p:cTn id="8" presetID="2" presetClass="entr" presetSubtype="4" fill="hold" grpId="0" nodeType="withEffect">
                                  <p:stCondLst>
                                    <p:cond delay="6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2000" fill="hold"/>
                                        <p:tgtEl>
                                          <p:spTgt spid="10"/>
                                        </p:tgtEl>
                                        <p:attrNameLst>
                                          <p:attrName>ppt_x</p:attrName>
                                        </p:attrNameLst>
                                      </p:cBhvr>
                                      <p:tavLst>
                                        <p:tav tm="0">
                                          <p:val>
                                            <p:strVal val="#ppt_x"/>
                                          </p:val>
                                        </p:tav>
                                        <p:tav tm="100000">
                                          <p:val>
                                            <p:strVal val="#ppt_x"/>
                                          </p:val>
                                        </p:tav>
                                      </p:tavLst>
                                    </p:anim>
                                    <p:anim calcmode="lin" valueType="num">
                                      <p:cBhvr additive="base">
                                        <p:cTn id="11" dur="20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120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2000" fill="hold"/>
                                        <p:tgtEl>
                                          <p:spTgt spid="9"/>
                                        </p:tgtEl>
                                        <p:attrNameLst>
                                          <p:attrName>ppt_x</p:attrName>
                                        </p:attrNameLst>
                                      </p:cBhvr>
                                      <p:tavLst>
                                        <p:tav tm="0">
                                          <p:val>
                                            <p:strVal val="#ppt_x"/>
                                          </p:val>
                                        </p:tav>
                                        <p:tav tm="100000">
                                          <p:val>
                                            <p:strVal val="#ppt_x"/>
                                          </p:val>
                                        </p:tav>
                                      </p:tavLst>
                                    </p:anim>
                                    <p:anim calcmode="lin" valueType="num">
                                      <p:cBhvr additive="base">
                                        <p:cTn id="15" dur="20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1" fill="hold" grpId="0"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ppt_x"/>
                                          </p:val>
                                        </p:tav>
                                        <p:tav tm="100000">
                                          <p:val>
                                            <p:strVal val="#ppt_x"/>
                                          </p:val>
                                        </p:tav>
                                      </p:tavLst>
                                    </p:anim>
                                    <p:anim calcmode="lin" valueType="num">
                                      <p:cBhvr additive="base">
                                        <p:cTn id="19" dur="1000" fill="hold"/>
                                        <p:tgtEl>
                                          <p:spTgt spid="11"/>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90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2000" fill="hold"/>
                                        <p:tgtEl>
                                          <p:spTgt spid="14"/>
                                        </p:tgtEl>
                                        <p:attrNameLst>
                                          <p:attrName>ppt_x</p:attrName>
                                        </p:attrNameLst>
                                      </p:cBhvr>
                                      <p:tavLst>
                                        <p:tav tm="0">
                                          <p:val>
                                            <p:strVal val="#ppt_x"/>
                                          </p:val>
                                        </p:tav>
                                        <p:tav tm="100000">
                                          <p:val>
                                            <p:strVal val="#ppt_x"/>
                                          </p:val>
                                        </p:tav>
                                      </p:tavLst>
                                    </p:anim>
                                    <p:anim calcmode="lin" valueType="num">
                                      <p:cBhvr additive="base">
                                        <p:cTn id="23" dur="2000" fill="hold"/>
                                        <p:tgtEl>
                                          <p:spTgt spid="14"/>
                                        </p:tgtEl>
                                        <p:attrNameLst>
                                          <p:attrName>ppt_y</p:attrName>
                                        </p:attrNameLst>
                                      </p:cBhvr>
                                      <p:tavLst>
                                        <p:tav tm="0">
                                          <p:val>
                                            <p:strVal val="0-#ppt_h/2"/>
                                          </p:val>
                                        </p:tav>
                                        <p:tav tm="100000">
                                          <p:val>
                                            <p:strVal val="#ppt_y"/>
                                          </p:val>
                                        </p:tav>
                                      </p:tavLst>
                                    </p:anim>
                                  </p:childTnLst>
                                </p:cTn>
                              </p:par>
                              <p:par>
                                <p:cTn id="24" presetID="2" presetClass="entr" presetSubtype="4" fill="hold" grpId="0" nodeType="withEffect">
                                  <p:stCondLst>
                                    <p:cond delay="90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2000" fill="hold"/>
                                        <p:tgtEl>
                                          <p:spTgt spid="12"/>
                                        </p:tgtEl>
                                        <p:attrNameLst>
                                          <p:attrName>ppt_x</p:attrName>
                                        </p:attrNameLst>
                                      </p:cBhvr>
                                      <p:tavLst>
                                        <p:tav tm="0">
                                          <p:val>
                                            <p:strVal val="#ppt_x"/>
                                          </p:val>
                                        </p:tav>
                                        <p:tav tm="100000">
                                          <p:val>
                                            <p:strVal val="#ppt_x"/>
                                          </p:val>
                                        </p:tav>
                                      </p:tavLst>
                                    </p:anim>
                                    <p:anim calcmode="lin" valueType="num">
                                      <p:cBhvr additive="base">
                                        <p:cTn id="27" dur="20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15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100" fill="hold"/>
                                        <p:tgtEl>
                                          <p:spTgt spid="13"/>
                                        </p:tgtEl>
                                        <p:attrNameLst>
                                          <p:attrName>ppt_x</p:attrName>
                                        </p:attrNameLst>
                                      </p:cBhvr>
                                      <p:tavLst>
                                        <p:tav tm="0">
                                          <p:val>
                                            <p:strVal val="#ppt_x"/>
                                          </p:val>
                                        </p:tav>
                                        <p:tav tm="100000">
                                          <p:val>
                                            <p:strVal val="#ppt_x"/>
                                          </p:val>
                                        </p:tav>
                                      </p:tavLst>
                                    </p:anim>
                                    <p:anim calcmode="lin" valueType="num">
                                      <p:cBhvr additive="base">
                                        <p:cTn id="31" dur="1100" fill="hold"/>
                                        <p:tgtEl>
                                          <p:spTgt spid="13"/>
                                        </p:tgtEl>
                                        <p:attrNameLst>
                                          <p:attrName>ppt_y</p:attrName>
                                        </p:attrNameLst>
                                      </p:cBhvr>
                                      <p:tavLst>
                                        <p:tav tm="0">
                                          <p:val>
                                            <p:strVal val="1+#ppt_h/2"/>
                                          </p:val>
                                        </p:tav>
                                        <p:tav tm="100000">
                                          <p:val>
                                            <p:strVal val="#ppt_y"/>
                                          </p:val>
                                        </p:tav>
                                      </p:tavLst>
                                    </p:anim>
                                  </p:childTnLst>
                                </p:cTn>
                              </p:par>
                              <p:par>
                                <p:cTn id="32" presetID="10" presetClass="entr" presetSubtype="0" fill="hold" grpId="0" nodeType="withEffect">
                                  <p:stCondLst>
                                    <p:cond delay="15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3" name="Rectangle 22"/>
          <p:cNvSpPr/>
          <p:nvPr userDrawn="1"/>
        </p:nvSpPr>
        <p:spPr>
          <a:xfrm>
            <a:off x="1891875"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1895476" y="795528"/>
            <a:ext cx="5338763"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17343566"/>
      </p:ext>
    </p:extLst>
  </p:cSld>
  <p:clrMapOvr>
    <a:masterClrMapping/>
  </p:clrMapOvr>
  <p:transition>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338329"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CiscoSans ExtraLight" pitchFamily="34" charset="0"/>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CiscoSans ExtraLight" pitchFamily="34" charset="0"/>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3596819164"/>
      </p:ext>
    </p:extLst>
  </p:cSld>
  <p:clrMapOvr>
    <a:masterClrMapping/>
  </p:clrMapOvr>
  <p:transition>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4"/>
            <a:ext cx="4349918" cy="978729"/>
          </a:xfrm>
        </p:spPr>
        <p:txBody>
          <a:bodyPr anchor="t">
            <a:spAutoFit/>
          </a:bodyPr>
          <a:lstStyle>
            <a:lvl1pPr>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990272856"/>
      </p:ext>
    </p:extLst>
  </p:cSld>
  <p:clrMapOvr>
    <a:masterClrMapping/>
  </p:clrMapOvr>
  <p:transition>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0" y="0"/>
            <a:ext cx="9156700" cy="6858000"/>
          </a:xfrm>
          <a:prstGeom prst="rect">
            <a:avLst/>
          </a:prstGeom>
          <a:noFill/>
        </p:spPr>
      </p:pic>
      <p:sp>
        <p:nvSpPr>
          <p:cNvPr id="48" name="Rectangle 47"/>
          <p:cNvSpPr/>
          <p:nvPr/>
        </p:nvSpPr>
        <p:spPr>
          <a:xfrm>
            <a:off x="3668714" y="311149"/>
            <a:ext cx="3268137"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Picture Placeholder 25"/>
          <p:cNvSpPr>
            <a:spLocks noGrp="1"/>
          </p:cNvSpPr>
          <p:nvPr>
            <p:ph type="pic" sz="quarter" idx="11" hasCustomPrompt="1"/>
          </p:nvPr>
        </p:nvSpPr>
        <p:spPr>
          <a:xfrm>
            <a:off x="3668714" y="311149"/>
            <a:ext cx="3268136"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245686" y="311149"/>
            <a:ext cx="3347890"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245685" y="311149"/>
            <a:ext cx="3347889"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51"/>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1" name="Picture Placeholder 25"/>
          <p:cNvSpPr>
            <a:spLocks noGrp="1"/>
          </p:cNvSpPr>
          <p:nvPr>
            <p:ph type="pic" sz="quarter" idx="12" hasCustomPrompt="1"/>
          </p:nvPr>
        </p:nvSpPr>
        <p:spPr>
          <a:xfrm>
            <a:off x="7011989" y="311151"/>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266769" y="3028951"/>
            <a:ext cx="2570160"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Picture Placeholder 25"/>
          <p:cNvSpPr>
            <a:spLocks noGrp="1"/>
          </p:cNvSpPr>
          <p:nvPr>
            <p:ph type="pic" sz="quarter" idx="13" hasCustomPrompt="1"/>
          </p:nvPr>
        </p:nvSpPr>
        <p:spPr>
          <a:xfrm>
            <a:off x="279469" y="3028951"/>
            <a:ext cx="2570159"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12677"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5" name="Picture Placeholder 25"/>
          <p:cNvSpPr>
            <a:spLocks noGrp="1"/>
          </p:cNvSpPr>
          <p:nvPr>
            <p:ph type="pic" sz="quarter" idx="14" hasCustomPrompt="1"/>
          </p:nvPr>
        </p:nvSpPr>
        <p:spPr>
          <a:xfrm>
            <a:off x="2924174" y="3028951"/>
            <a:ext cx="4012675"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9"/>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7" name="Picture Placeholder 25"/>
          <p:cNvSpPr>
            <a:spLocks noGrp="1"/>
          </p:cNvSpPr>
          <p:nvPr>
            <p:ph type="pic" sz="quarter" idx="15" hasCustomPrompt="1"/>
          </p:nvPr>
        </p:nvSpPr>
        <p:spPr>
          <a:xfrm>
            <a:off x="7011989"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2"/>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9" name="Picture Placeholder 25"/>
          <p:cNvSpPr>
            <a:spLocks noGrp="1"/>
          </p:cNvSpPr>
          <p:nvPr>
            <p:ph type="pic" sz="quarter" idx="16" hasCustomPrompt="1"/>
          </p:nvPr>
        </p:nvSpPr>
        <p:spPr>
          <a:xfrm>
            <a:off x="7011989" y="5182962"/>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4073345934"/>
      </p:ext>
    </p:extLst>
  </p:cSld>
  <p:clrMapOvr>
    <a:masterClrMapping/>
  </p:clrMapOvr>
  <p:transition>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 name="Picture Placeholder 4"/>
          <p:cNvSpPr>
            <a:spLocks noGrp="1"/>
          </p:cNvSpPr>
          <p:nvPr>
            <p:ph type="pic" sz="quarter" idx="10" hasCustomPrompt="1"/>
          </p:nvPr>
        </p:nvSpPr>
        <p:spPr>
          <a:xfrm>
            <a:off x="338329" y="310896"/>
            <a:ext cx="8455151" cy="6063966"/>
          </a:xfrm>
          <a:ln>
            <a:solidFill>
              <a:schemeClr val="bg2"/>
            </a:solidFill>
          </a:ln>
        </p:spPr>
        <p:txBody>
          <a:bodyPr anchor="ctr" anchorCtr="0"/>
          <a:lstStyle>
            <a:lvl1pPr algn="ctr">
              <a:buFontTx/>
              <a:buNone/>
              <a:defRPr baseline="0">
                <a:latin typeface="+mn-lt"/>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2"/>
            <a:ext cx="8477250" cy="171450"/>
          </a:xfrm>
          <a:prstGeom prst="rect">
            <a:avLst/>
          </a:prstGeom>
        </p:spPr>
      </p:pic>
      <p:sp>
        <p:nvSpPr>
          <p:cNvPr id="12"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8"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9"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696686886"/>
      </p:ext>
    </p:extLst>
  </p:cSld>
  <p:clrMapOvr>
    <a:masterClrMapping/>
  </p:clrMapOvr>
  <p:transition>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FontTx/>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773853810"/>
      </p:ext>
    </p:extLst>
  </p:cSld>
  <p:clrMapOvr>
    <a:masterClrMapping/>
  </p:clrMapOvr>
  <p:transition>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1270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nvGrpSpPr>
          <p:cNvPr id="2" name="Group 3"/>
          <p:cNvGrpSpPr/>
          <p:nvPr userDrawn="1"/>
        </p:nvGrpSpPr>
        <p:grpSpPr>
          <a:xfrm>
            <a:off x="341315"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grpSp>
      <p:sp>
        <p:nvSpPr>
          <p:cNvPr id="21" name="Media Placeholder 20"/>
          <p:cNvSpPr>
            <a:spLocks noGrp="1"/>
          </p:cNvSpPr>
          <p:nvPr>
            <p:ph type="media" sz="quarter" idx="10" hasCustomPrompt="1"/>
          </p:nvPr>
        </p:nvSpPr>
        <p:spPr>
          <a:xfrm>
            <a:off x="2845150" y="778669"/>
            <a:ext cx="597103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n-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1132449733"/>
      </p:ext>
    </p:extLst>
  </p:cSld>
  <p:clrMapOvr>
    <a:masterClrMapping/>
  </p:clrMapOvr>
  <p:transition>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extLst>
      <p:ext uri="{BB962C8B-B14F-4D97-AF65-F5344CB8AC3E}">
        <p14:creationId xmlns:p14="http://schemas.microsoft.com/office/powerpoint/2010/main" val="809236743"/>
      </p:ext>
    </p:extLst>
  </p:cSld>
  <p:clrMapOvr>
    <a:masterClrMapping/>
  </p:clrMapOvr>
  <p:transition>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sp>
        <p:nvSpPr>
          <p:cNvPr id="5" name="Rectangle 4"/>
          <p:cNvSpPr>
            <a:spLocks noChangeArrowheads="1"/>
          </p:cNvSpPr>
          <p:nvPr userDrawn="1"/>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6" name="Rectangle 5"/>
          <p:cNvSpPr>
            <a:spLocks noChangeArrowheads="1"/>
          </p:cNvSpPr>
          <p:nvPr userDrawn="1"/>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3466067829"/>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9" name="Inhaltsplatzhalter 8"/>
          <p:cNvSpPr>
            <a:spLocks noGrp="1"/>
          </p:cNvSpPr>
          <p:nvPr>
            <p:ph sz="quarter" idx="1"/>
          </p:nvPr>
        </p:nvSpPr>
        <p:spPr>
          <a:xfrm>
            <a:off x="609600" y="1589567"/>
            <a:ext cx="3886200" cy="4572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Inhaltsplatzhalter 10"/>
          <p:cNvSpPr>
            <a:spLocks noGrp="1"/>
          </p:cNvSpPr>
          <p:nvPr>
            <p:ph sz="quarter" idx="2"/>
          </p:nvPr>
        </p:nvSpPr>
        <p:spPr>
          <a:xfrm>
            <a:off x="4844901" y="1589567"/>
            <a:ext cx="3886200" cy="45720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7"/>
          <p:cNvSpPr>
            <a:spLocks noGrp="1"/>
          </p:cNvSpPr>
          <p:nvPr>
            <p:ph type="dt" sz="half" idx="10"/>
          </p:nvPr>
        </p:nvSpPr>
        <p:spPr/>
        <p:txBody>
          <a:bodyPr rtlCol="0"/>
          <a:lstStyle>
            <a:lvl1pPr>
              <a:defRPr smtClean="0"/>
            </a:lvl1pPr>
          </a:lstStyle>
          <a:p>
            <a:pPr>
              <a:defRPr/>
            </a:pPr>
            <a:fld id="{286285F3-165C-4C53-90B0-40F8EAEC1F70}" type="datetime1">
              <a:rPr lang="de-DE"/>
              <a:pPr>
                <a:defRPr/>
              </a:pPr>
              <a:t>04.06.2014</a:t>
            </a:fld>
            <a:endParaRPr lang="de-DE"/>
          </a:p>
        </p:txBody>
      </p:sp>
      <p:sp>
        <p:nvSpPr>
          <p:cNvPr id="6" name="Foliennummernplatzhalter 9"/>
          <p:cNvSpPr>
            <a:spLocks noGrp="1"/>
          </p:cNvSpPr>
          <p:nvPr>
            <p:ph type="sldNum" sz="quarter" idx="11"/>
          </p:nvPr>
        </p:nvSpPr>
        <p:spPr/>
        <p:txBody>
          <a:bodyPr rtlCol="0"/>
          <a:lstStyle>
            <a:lvl1pPr>
              <a:defRPr/>
            </a:lvl1pPr>
          </a:lstStyle>
          <a:p>
            <a:pPr>
              <a:defRPr/>
            </a:pPr>
            <a:fld id="{08C6EA24-1F28-48E9-9CD4-EB9C218741B9}" type="slidenum">
              <a:rPr lang="de-DE"/>
              <a:pPr>
                <a:defRPr/>
              </a:pPr>
              <a:t>‹#›</a:t>
            </a:fld>
            <a:endParaRPr lang="de-DE"/>
          </a:p>
        </p:txBody>
      </p:sp>
      <p:sp>
        <p:nvSpPr>
          <p:cNvPr id="7" name="Fußzeilenplatzhalter 11"/>
          <p:cNvSpPr>
            <a:spLocks noGrp="1"/>
          </p:cNvSpPr>
          <p:nvPr>
            <p:ph type="ftr" sz="quarter" idx="12"/>
          </p:nvPr>
        </p:nvSpPr>
        <p:spPr/>
        <p:txBody>
          <a:bodyPr rtlCol="0"/>
          <a:lstStyle>
            <a:lvl1pPr>
              <a:defRPr/>
            </a:lvl1pPr>
          </a:lstStyle>
          <a:p>
            <a:pPr>
              <a:defRPr/>
            </a:pPr>
            <a:endParaRPr lang="de-DE"/>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3" y="5844550"/>
            <a:ext cx="414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3" name="Freeform 22"/>
          <p:cNvSpPr>
            <a:spLocks noEditPoints="1"/>
          </p:cNvSpPr>
          <p:nvPr userDrawn="1"/>
        </p:nvSpPr>
        <p:spPr bwMode="black">
          <a:xfrm>
            <a:off x="4778492"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5" name="Freeform 24"/>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6" name="Freeform 25"/>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7" name="Freeform 26"/>
          <p:cNvSpPr>
            <a:spLocks/>
          </p:cNvSpPr>
          <p:nvPr/>
        </p:nvSpPr>
        <p:spPr bwMode="black">
          <a:xfrm>
            <a:off x="4334669" y="5525689"/>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9" name="Freeform 28"/>
          <p:cNvSpPr>
            <a:spLocks/>
          </p:cNvSpPr>
          <p:nvPr/>
        </p:nvSpPr>
        <p:spPr bwMode="black">
          <a:xfrm>
            <a:off x="4551039"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0" name="Freeform 29"/>
          <p:cNvSpPr>
            <a:spLocks/>
          </p:cNvSpPr>
          <p:nvPr/>
        </p:nvSpPr>
        <p:spPr bwMode="black">
          <a:xfrm>
            <a:off x="46604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1" name="Freeform 30"/>
          <p:cNvSpPr>
            <a:spLocks/>
          </p:cNvSpPr>
          <p:nvPr/>
        </p:nvSpPr>
        <p:spPr bwMode="black">
          <a:xfrm>
            <a:off x="4769819" y="5525689"/>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2" name="Freeform 31"/>
          <p:cNvSpPr>
            <a:spLocks/>
          </p:cNvSpPr>
          <p:nvPr/>
        </p:nvSpPr>
        <p:spPr bwMode="black">
          <a:xfrm>
            <a:off x="4877280"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3" name="Freeform 32"/>
          <p:cNvSpPr>
            <a:spLocks/>
          </p:cNvSpPr>
          <p:nvPr/>
        </p:nvSpPr>
        <p:spPr bwMode="black">
          <a:xfrm>
            <a:off x="4986670"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Tree>
    <p:extLst>
      <p:ext uri="{BB962C8B-B14F-4D97-AF65-F5344CB8AC3E}">
        <p14:creationId xmlns:p14="http://schemas.microsoft.com/office/powerpoint/2010/main" val="42436939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userDrawn="1"/>
        </p:nvSpPr>
        <p:spPr bwMode="black">
          <a:xfrm>
            <a:off x="6312989" y="3708605"/>
            <a:ext cx="116616"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1" name="Freeform 20"/>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2" name="Freeform 21"/>
          <p:cNvSpPr>
            <a:spLocks/>
          </p:cNvSpPr>
          <p:nvPr/>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3" name="Freeform 22"/>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4" name="Freeform 23"/>
          <p:cNvSpPr>
            <a:spLocks/>
          </p:cNvSpPr>
          <p:nvPr/>
        </p:nvSpPr>
        <p:spPr bwMode="black">
          <a:xfrm>
            <a:off x="6580117"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5" name="Freeform 24"/>
          <p:cNvSpPr>
            <a:spLocks/>
          </p:cNvSpPr>
          <p:nvPr/>
        </p:nvSpPr>
        <p:spPr bwMode="black">
          <a:xfrm>
            <a:off x="5592956"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6" name="Freeform 25"/>
          <p:cNvSpPr>
            <a:spLocks/>
          </p:cNvSpPr>
          <p:nvPr/>
        </p:nvSpPr>
        <p:spPr bwMode="black">
          <a:xfrm>
            <a:off x="5900765" y="293018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7" name="Freeform 26"/>
          <p:cNvSpPr>
            <a:spLocks/>
          </p:cNvSpPr>
          <p:nvPr/>
        </p:nvSpPr>
        <p:spPr bwMode="black">
          <a:xfrm>
            <a:off x="6203155" y="272082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8" name="Freeform 27"/>
          <p:cNvSpPr>
            <a:spLocks/>
          </p:cNvSpPr>
          <p:nvPr/>
        </p:nvSpPr>
        <p:spPr bwMode="black">
          <a:xfrm>
            <a:off x="6510964"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9" name="Freeform 28"/>
          <p:cNvSpPr>
            <a:spLocks/>
          </p:cNvSpPr>
          <p:nvPr/>
        </p:nvSpPr>
        <p:spPr bwMode="black">
          <a:xfrm>
            <a:off x="6811994" y="308244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3" name="Freeform 32"/>
          <p:cNvSpPr>
            <a:spLocks/>
          </p:cNvSpPr>
          <p:nvPr/>
        </p:nvSpPr>
        <p:spPr bwMode="black">
          <a:xfrm>
            <a:off x="8037814" y="308244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4" name="TextBox 33"/>
          <p:cNvSpPr txBox="1"/>
          <p:nvPr userDrawn="1"/>
        </p:nvSpPr>
        <p:spPr>
          <a:xfrm>
            <a:off x="644691" y="3060490"/>
            <a:ext cx="2467342" cy="646331"/>
          </a:xfrm>
          <a:prstGeom prst="rect">
            <a:avLst/>
          </a:prstGeom>
          <a:noFill/>
        </p:spPr>
        <p:txBody>
          <a:bodyPr wrap="none" rtlCol="0">
            <a:spAutoFit/>
          </a:bodyPr>
          <a:lstStyle/>
          <a:p>
            <a:pPr fontAlgn="auto">
              <a:spcBef>
                <a:spcPts val="0"/>
              </a:spcBef>
              <a:spcAft>
                <a:spcPts val="0"/>
              </a:spcAft>
            </a:pPr>
            <a:r>
              <a:rPr lang="en-US" sz="3600" dirty="0" smtClean="0">
                <a:solidFill>
                  <a:srgbClr val="FFFFFF"/>
                </a:solidFill>
                <a:latin typeface="CiscoSans ExtraLight"/>
              </a:rPr>
              <a:t>Thank you.</a:t>
            </a:r>
            <a:endParaRPr lang="en-US" sz="3600" dirty="0">
              <a:solidFill>
                <a:srgbClr val="FFFFFF"/>
              </a:solidFill>
              <a:latin typeface="CiscoSans ExtraLight"/>
            </a:endParaRPr>
          </a:p>
        </p:txBody>
      </p:sp>
    </p:spTree>
    <p:extLst>
      <p:ext uri="{BB962C8B-B14F-4D97-AF65-F5344CB8AC3E}">
        <p14:creationId xmlns:p14="http://schemas.microsoft.com/office/powerpoint/2010/main" val="13047339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P spid="29" grpId="0" animBg="1"/>
      <p:bldP spid="29" grpId="1" animBg="1"/>
      <p:bldP spid="29" grpId="2" animBg="1"/>
      <p:bldP spid="29" grpId="3" animBg="1"/>
      <p:bldP spid="30" grpId="0" animBg="1"/>
      <p:bldP spid="30" grpId="1" animBg="1"/>
      <p:bldP spid="30" grpId="2" animBg="1"/>
      <p:bldP spid="30" grpId="3" animBg="1"/>
      <p:bldP spid="31" grpId="0" animBg="1"/>
      <p:bldP spid="31" grpId="1" animBg="1"/>
      <p:bldP spid="31" grpId="2" animBg="1"/>
      <p:bldP spid="31" grpId="3" animBg="1"/>
      <p:bldP spid="32" grpId="0" animBg="1"/>
      <p:bldP spid="32" grpId="1" animBg="1"/>
      <p:bldP spid="32" grpId="2" animBg="1"/>
      <p:bldP spid="32" grpId="3" animBg="1"/>
      <p:bldP spid="33" grpId="0" animBg="1"/>
      <p:bldP spid="33" grpId="1" animBg="1"/>
      <p:bldP spid="33" grpId="2" animBg="1"/>
      <p:bldP spid="33" grpId="3" animBg="1"/>
      <p:bldP spid="34" grpId="0"/>
      <p:bldP spid="34"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3" y="5844550"/>
            <a:ext cx="414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7" name="Freeform 6"/>
          <p:cNvSpPr>
            <a:spLocks noEditPoints="1"/>
          </p:cNvSpPr>
          <p:nvPr userDrawn="1"/>
        </p:nvSpPr>
        <p:spPr bwMode="black">
          <a:xfrm>
            <a:off x="4778492"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9" name="Freeform 8"/>
          <p:cNvSpPr>
            <a:spLocks/>
          </p:cNvSpPr>
          <p:nvPr/>
        </p:nvSpPr>
        <p:spPr bwMode="black">
          <a:xfrm>
            <a:off x="4117818"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0" name="Freeform 9"/>
          <p:cNvSpPr>
            <a:spLocks/>
          </p:cNvSpPr>
          <p:nvPr/>
        </p:nvSpPr>
        <p:spPr bwMode="black">
          <a:xfrm>
            <a:off x="4227207"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1" name="Freeform 10"/>
          <p:cNvSpPr>
            <a:spLocks/>
          </p:cNvSpPr>
          <p:nvPr/>
        </p:nvSpPr>
        <p:spPr bwMode="black">
          <a:xfrm>
            <a:off x="4334669" y="5525689"/>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4" name="Freeform 13"/>
          <p:cNvSpPr>
            <a:spLocks/>
          </p:cNvSpPr>
          <p:nvPr/>
        </p:nvSpPr>
        <p:spPr bwMode="black">
          <a:xfrm>
            <a:off x="4551039"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5" name="Freeform 14"/>
          <p:cNvSpPr>
            <a:spLocks/>
          </p:cNvSpPr>
          <p:nvPr/>
        </p:nvSpPr>
        <p:spPr bwMode="black">
          <a:xfrm>
            <a:off x="466042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6" name="Freeform 15"/>
          <p:cNvSpPr>
            <a:spLocks/>
          </p:cNvSpPr>
          <p:nvPr/>
        </p:nvSpPr>
        <p:spPr bwMode="black">
          <a:xfrm>
            <a:off x="4769819" y="5525689"/>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7" name="Freeform 16"/>
          <p:cNvSpPr>
            <a:spLocks/>
          </p:cNvSpPr>
          <p:nvPr/>
        </p:nvSpPr>
        <p:spPr bwMode="black">
          <a:xfrm>
            <a:off x="4877280"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18" name="Freeform 17"/>
          <p:cNvSpPr>
            <a:spLocks/>
          </p:cNvSpPr>
          <p:nvPr/>
        </p:nvSpPr>
        <p:spPr bwMode="black">
          <a:xfrm>
            <a:off x="4986670"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Tree>
    <p:extLst>
      <p:ext uri="{BB962C8B-B14F-4D97-AF65-F5344CB8AC3E}">
        <p14:creationId xmlns:p14="http://schemas.microsoft.com/office/powerpoint/2010/main" val="1640870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490"/>
            <a:ext cx="2467342" cy="646331"/>
          </a:xfrm>
          <a:prstGeom prst="rect">
            <a:avLst/>
          </a:prstGeom>
          <a:noFill/>
        </p:spPr>
        <p:txBody>
          <a:bodyPr wrap="none" rtlCol="0">
            <a:spAutoFit/>
          </a:bodyPr>
          <a:lstStyle/>
          <a:p>
            <a:pPr fontAlgn="auto">
              <a:spcBef>
                <a:spcPts val="0"/>
              </a:spcBef>
              <a:spcAft>
                <a:spcPts val="0"/>
              </a:spcAft>
            </a:pPr>
            <a:r>
              <a:rPr lang="en-US" sz="3600" dirty="0" smtClean="0">
                <a:solidFill>
                  <a:srgbClr val="FFFFFF"/>
                </a:solidFill>
                <a:latin typeface="CiscoSans ExtraLight"/>
              </a:rPr>
              <a:t>Thank you.</a:t>
            </a:r>
            <a:endParaRPr lang="en-US" sz="3600" dirty="0">
              <a:solidFill>
                <a:srgbClr val="FFFFFF"/>
              </a:solidFill>
              <a:latin typeface="CiscoSans ExtraLight"/>
            </a:endParaRPr>
          </a:p>
        </p:txBody>
      </p:sp>
      <p:sp>
        <p:nvSpPr>
          <p:cNvPr id="19" name="Rectangle 18"/>
          <p:cNvSpPr>
            <a:spLocks noChangeArrowheads="1"/>
          </p:cNvSpPr>
          <p:nvPr/>
        </p:nvSpPr>
        <p:spPr bwMode="black">
          <a:xfrm>
            <a:off x="6312989" y="3708605"/>
            <a:ext cx="116616"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5" name="Freeform 34"/>
          <p:cNvSpPr>
            <a:spLocks/>
          </p:cNvSpPr>
          <p:nvPr/>
        </p:nvSpPr>
        <p:spPr bwMode="black">
          <a:xfrm>
            <a:off x="6992342" y="3697606"/>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6" name="Freeform 35"/>
          <p:cNvSpPr>
            <a:spLocks/>
          </p:cNvSpPr>
          <p:nvPr userDrawn="1"/>
        </p:nvSpPr>
        <p:spPr bwMode="black">
          <a:xfrm>
            <a:off x="5824831" y="3697606"/>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7" name="Freeform 36"/>
          <p:cNvSpPr>
            <a:spLocks noEditPoints="1"/>
          </p:cNvSpPr>
          <p:nvPr/>
        </p:nvSpPr>
        <p:spPr bwMode="black">
          <a:xfrm>
            <a:off x="7452023" y="3697606"/>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8" name="Freeform 37"/>
          <p:cNvSpPr>
            <a:spLocks/>
          </p:cNvSpPr>
          <p:nvPr/>
        </p:nvSpPr>
        <p:spPr bwMode="black">
          <a:xfrm>
            <a:off x="6580117" y="3697606"/>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39" name="Freeform 38"/>
          <p:cNvSpPr>
            <a:spLocks/>
          </p:cNvSpPr>
          <p:nvPr/>
        </p:nvSpPr>
        <p:spPr bwMode="black">
          <a:xfrm>
            <a:off x="5592956"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0" name="Freeform 39"/>
          <p:cNvSpPr>
            <a:spLocks/>
          </p:cNvSpPr>
          <p:nvPr/>
        </p:nvSpPr>
        <p:spPr bwMode="black">
          <a:xfrm>
            <a:off x="5900765" y="2930182"/>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1" name="Freeform 40"/>
          <p:cNvSpPr>
            <a:spLocks/>
          </p:cNvSpPr>
          <p:nvPr/>
        </p:nvSpPr>
        <p:spPr bwMode="black">
          <a:xfrm>
            <a:off x="6203155" y="2720824"/>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2" name="Freeform 41"/>
          <p:cNvSpPr>
            <a:spLocks/>
          </p:cNvSpPr>
          <p:nvPr/>
        </p:nvSpPr>
        <p:spPr bwMode="black">
          <a:xfrm>
            <a:off x="6510964"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3" name="Freeform 42"/>
          <p:cNvSpPr>
            <a:spLocks/>
          </p:cNvSpPr>
          <p:nvPr/>
        </p:nvSpPr>
        <p:spPr bwMode="black">
          <a:xfrm>
            <a:off x="6811994" y="308244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47" name="Freeform 46"/>
          <p:cNvSpPr>
            <a:spLocks/>
          </p:cNvSpPr>
          <p:nvPr/>
        </p:nvSpPr>
        <p:spPr bwMode="black">
          <a:xfrm>
            <a:off x="8037814" y="3082442"/>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
        <p:nvSpPr>
          <p:cNvPr id="20" name="Freeform 19"/>
          <p:cNvSpPr>
            <a:spLocks/>
          </p:cNvSpPr>
          <p:nvPr userDrawn="1"/>
        </p:nvSpPr>
        <p:spPr bwMode="black">
          <a:xfrm>
            <a:off x="6811994" y="3082442"/>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CiscoSans ExtraLight"/>
            </a:endParaRPr>
          </a:p>
        </p:txBody>
      </p:sp>
    </p:spTree>
    <p:extLst>
      <p:ext uri="{BB962C8B-B14F-4D97-AF65-F5344CB8AC3E}">
        <p14:creationId xmlns:p14="http://schemas.microsoft.com/office/powerpoint/2010/main" val="20477271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700"/>
                                        <p:tgtEl>
                                          <p:spTgt spid="20"/>
                                        </p:tgtEl>
                                      </p:cBhvr>
                                    </p:animEffect>
                                  </p:childTnLst>
                                </p:cTn>
                              </p:par>
                              <p:par>
                                <p:cTn id="43" presetID="42" presetClass="path" presetSubtype="0" accel="50000" decel="50000" fill="hold" nodeType="withEffect">
                                  <p:stCondLst>
                                    <p:cond delay="0"/>
                                  </p:stCondLst>
                                  <p:childTnLst>
                                    <p:animMotion origin="layout" path="M 4.72222E-6 4.81481E-6 L 4.72222E-6 0.09143 " pathEditMode="relative" rAng="0" ptsTypes="AA">
                                      <p:cBhvr>
                                        <p:cTn id="44" dur="700" spd="-100000" fill="hold"/>
                                        <p:tgtEl>
                                          <p:spTgt spid="20"/>
                                        </p:tgtEl>
                                        <p:attrNameLst>
                                          <p:attrName>ppt_x</p:attrName>
                                          <p:attrName>ppt_y</p:attrName>
                                        </p:attrNameLst>
                                      </p:cBhvr>
                                      <p:rCtr x="0" y="46"/>
                                    </p:animMotion>
                                  </p:childTnLst>
                                </p:cTn>
                              </p:par>
                              <p:par>
                                <p:cTn id="45" presetID="42" presetClass="path" presetSubtype="0" accel="50000" decel="50000" fill="hold" grpId="0" nodeType="withEffect">
                                  <p:stCondLst>
                                    <p:cond delay="0"/>
                                  </p:stCondLst>
                                  <p:childTnLst>
                                    <p:animMotion origin="layout" path="M -4.72222E-6 3.7037E-7 L -4.72222E-6 0.09143 " pathEditMode="relative" rAng="0" ptsTypes="AA">
                                      <p:cBhvr>
                                        <p:cTn id="46" dur="700" spd="-100000" fill="hold"/>
                                        <p:tgtEl>
                                          <p:spTgt spid="39"/>
                                        </p:tgtEl>
                                        <p:attrNameLst>
                                          <p:attrName>ppt_x</p:attrName>
                                          <p:attrName>ppt_y</p:attrName>
                                        </p:attrNameLst>
                                      </p:cBhvr>
                                      <p:rCtr x="0" y="46"/>
                                    </p:animMotion>
                                  </p:childTnLst>
                                </p:cTn>
                              </p:par>
                              <p:par>
                                <p:cTn id="47" presetID="42" presetClass="path" presetSubtype="0" accel="50000" decel="50000" fill="hold" grpId="0" nodeType="withEffect">
                                  <p:stCondLst>
                                    <p:cond delay="0"/>
                                  </p:stCondLst>
                                  <p:childTnLst>
                                    <p:animMotion origin="layout" path="M 5E-6 3.7037E-6 L 5E-6 0.11157 " pathEditMode="relative" rAng="0" ptsTypes="AA">
                                      <p:cBhvr>
                                        <p:cTn id="48" dur="700" spd="-100000" fill="hold"/>
                                        <p:tgtEl>
                                          <p:spTgt spid="41"/>
                                        </p:tgtEl>
                                        <p:attrNameLst>
                                          <p:attrName>ppt_x</p:attrName>
                                          <p:attrName>ppt_y</p:attrName>
                                        </p:attrNameLst>
                                      </p:cBhvr>
                                      <p:rCtr x="0" y="56"/>
                                    </p:animMotion>
                                  </p:childTnLst>
                                </p:cTn>
                              </p:par>
                              <p:par>
                                <p:cTn id="49" presetID="42" presetClass="path" presetSubtype="0" accel="50000" decel="50000" fill="hold" grpId="0" nodeType="withEffect">
                                  <p:stCondLst>
                                    <p:cond delay="0"/>
                                  </p:stCondLst>
                                  <p:childTnLst>
                                    <p:animMotion origin="layout" path="M 4.72222E-6 4.81481E-6 L 4.72222E-6 0.09143 " pathEditMode="relative" rAng="0" ptsTypes="AA">
                                      <p:cBhvr>
                                        <p:cTn id="50" dur="700" spd="-100000" fill="hold"/>
                                        <p:tgtEl>
                                          <p:spTgt spid="43"/>
                                        </p:tgtEl>
                                        <p:attrNameLst>
                                          <p:attrName>ppt_x</p:attrName>
                                          <p:attrName>ppt_y</p:attrName>
                                        </p:attrNameLst>
                                      </p:cBhvr>
                                      <p:rCtr x="0" y="46"/>
                                    </p:animMotion>
                                  </p:childTnLst>
                                </p:cTn>
                              </p:par>
                              <p:par>
                                <p:cTn id="51" presetID="42" presetClass="path" presetSubtype="0" accel="50000" decel="50000" fill="hold" grpId="0" nodeType="withEffect">
                                  <p:stCondLst>
                                    <p:cond delay="0"/>
                                  </p:stCondLst>
                                  <p:childTnLst>
                                    <p:animMotion origin="layout" path="M -2.77778E-6 3.7037E-6 L -2.77778E-6 0.11157 " pathEditMode="relative" rAng="0" ptsTypes="AA">
                                      <p:cBhvr>
                                        <p:cTn id="52" dur="700" spd="-100000" fill="hold"/>
                                        <p:tgtEl>
                                          <p:spTgt spid="45"/>
                                        </p:tgtEl>
                                        <p:attrNameLst>
                                          <p:attrName>ppt_x</p:attrName>
                                          <p:attrName>ppt_y</p:attrName>
                                        </p:attrNameLst>
                                      </p:cBhvr>
                                      <p:rCtr x="0" y="56"/>
                                    </p:animMotion>
                                  </p:childTnLst>
                                </p:cTn>
                              </p:par>
                              <p:par>
                                <p:cTn id="53" presetID="42" presetClass="path" presetSubtype="0" accel="50000" decel="50000" fill="hold" grpId="0" nodeType="withEffect">
                                  <p:stCondLst>
                                    <p:cond delay="0"/>
                                  </p:stCondLst>
                                  <p:childTnLst>
                                    <p:animMotion origin="layout" path="M 5.55556E-7 4.81481E-6 L 5.55556E-7 0.09143 " pathEditMode="relative" rAng="0" ptsTypes="AA">
                                      <p:cBhvr>
                                        <p:cTn id="54" dur="700" spd="-100000" fill="hold"/>
                                        <p:tgtEl>
                                          <p:spTgt spid="47"/>
                                        </p:tgtEl>
                                        <p:attrNameLst>
                                          <p:attrName>ppt_x</p:attrName>
                                          <p:attrName>ppt_y</p:attrName>
                                        </p:attrNameLst>
                                      </p:cBhvr>
                                      <p:rCtr x="0" y="46"/>
                                    </p:animMotion>
                                  </p:childTnLst>
                                </p:cTn>
                              </p:par>
                              <p:par>
                                <p:cTn id="55" presetID="64" presetClass="path" presetSubtype="0" accel="50000" decel="50000" fill="hold" grpId="0" nodeType="withEffect">
                                  <p:stCondLst>
                                    <p:cond delay="0"/>
                                  </p:stCondLst>
                                  <p:childTnLst>
                                    <p:animMotion origin="layout" path="M 4.72222E-6 3.33333E-6 L 4.72222E-6 -0.10764 " pathEditMode="relative" rAng="0" ptsTypes="AA">
                                      <p:cBhvr>
                                        <p:cTn id="56" dur="700" spd="-100000" fill="hold"/>
                                        <p:tgtEl>
                                          <p:spTgt spid="40"/>
                                        </p:tgtEl>
                                        <p:attrNameLst>
                                          <p:attrName>ppt_x</p:attrName>
                                          <p:attrName>ppt_y</p:attrName>
                                        </p:attrNameLst>
                                      </p:cBhvr>
                                      <p:rCtr x="0" y="-54"/>
                                    </p:animMotion>
                                  </p:childTnLst>
                                </p:cTn>
                              </p:par>
                              <p:par>
                                <p:cTn id="57" presetID="64" presetClass="path" presetSubtype="0" accel="50000" decel="50000" fill="hold" grpId="0" nodeType="withEffect">
                                  <p:stCondLst>
                                    <p:cond delay="0"/>
                                  </p:stCondLst>
                                  <p:childTnLst>
                                    <p:animMotion origin="layout" path="M 4.44444E-6 3.33333E-6 L 4.44444E-6 -0.10764 " pathEditMode="relative" rAng="0" ptsTypes="AA">
                                      <p:cBhvr>
                                        <p:cTn id="58" dur="700" spd="-100000" fill="hold"/>
                                        <p:tgtEl>
                                          <p:spTgt spid="42"/>
                                        </p:tgtEl>
                                        <p:attrNameLst>
                                          <p:attrName>ppt_x</p:attrName>
                                          <p:attrName>ppt_y</p:attrName>
                                        </p:attrNameLst>
                                      </p:cBhvr>
                                      <p:rCtr x="0" y="-54"/>
                                    </p:animMotion>
                                  </p:childTnLst>
                                </p:cTn>
                              </p:par>
                              <p:par>
                                <p:cTn id="59" presetID="64" presetClass="path" presetSubtype="0" accel="50000" decel="50000" fill="hold" grpId="0" nodeType="withEffect">
                                  <p:stCondLst>
                                    <p:cond delay="0"/>
                                  </p:stCondLst>
                                  <p:childTnLst>
                                    <p:animMotion origin="layout" path="M -2.22222E-6 3.33333E-6 L -2.22222E-6 -0.10764 " pathEditMode="relative" rAng="0" ptsTypes="AA">
                                      <p:cBhvr>
                                        <p:cTn id="60" dur="700" spd="-100000" fill="hold"/>
                                        <p:tgtEl>
                                          <p:spTgt spid="44"/>
                                        </p:tgtEl>
                                        <p:attrNameLst>
                                          <p:attrName>ppt_x</p:attrName>
                                          <p:attrName>ppt_y</p:attrName>
                                        </p:attrNameLst>
                                      </p:cBhvr>
                                      <p:rCtr x="0" y="-54"/>
                                    </p:animMotion>
                                  </p:childTnLst>
                                </p:cTn>
                              </p:par>
                              <p:par>
                                <p:cTn id="61" presetID="64" presetClass="path" presetSubtype="0" accel="50000" decel="50000" fill="hold" grpId="0" nodeType="withEffect">
                                  <p:stCondLst>
                                    <p:cond delay="0"/>
                                  </p:stCondLst>
                                  <p:childTnLst>
                                    <p:animMotion origin="layout" path="M 1.11111E-6 3.33333E-6 L 1.11111E-6 -0.10764 " pathEditMode="relative" rAng="0" ptsTypes="AA">
                                      <p:cBhvr>
                                        <p:cTn id="62" dur="700" spd="-100000" fill="hold"/>
                                        <p:tgtEl>
                                          <p:spTgt spid="46"/>
                                        </p:tgtEl>
                                        <p:attrNameLst>
                                          <p:attrName>ppt_x</p:attrName>
                                          <p:attrName>ppt_y</p:attrName>
                                        </p:attrNameLst>
                                      </p:cBhvr>
                                      <p:rCtr x="0" y="-54"/>
                                    </p:animMotion>
                                  </p:childTnLst>
                                </p:cTn>
                              </p:par>
                            </p:childTnLst>
                          </p:cTn>
                        </p:par>
                        <p:par>
                          <p:cTn id="63" fill="hold">
                            <p:stCondLst>
                              <p:cond delay="2900"/>
                            </p:stCondLst>
                            <p:childTnLst>
                              <p:par>
                                <p:cTn id="64" presetID="10" presetClass="entr" presetSubtype="0" fill="hold" nodeType="after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700"/>
                                        <p:tgtEl>
                                          <p:spTgt spid="36"/>
                                        </p:tgtEl>
                                      </p:cBhvr>
                                    </p:animEffect>
                                  </p:childTnLst>
                                </p:cTn>
                              </p:par>
                              <p:par>
                                <p:cTn id="67" presetID="10" presetClass="entr" presetSubtype="0" fill="hold" nodeType="withEffect">
                                  <p:stCondLst>
                                    <p:cond delay="10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700"/>
                                        <p:tgtEl>
                                          <p:spTgt spid="19"/>
                                        </p:tgtEl>
                                      </p:cBhvr>
                                    </p:animEffect>
                                  </p:childTnLst>
                                </p:cTn>
                              </p:par>
                              <p:par>
                                <p:cTn id="70" presetID="10" presetClass="entr" presetSubtype="0" fill="hold" nodeType="withEffect">
                                  <p:stCondLst>
                                    <p:cond delay="20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700"/>
                                        <p:tgtEl>
                                          <p:spTgt spid="38"/>
                                        </p:tgtEl>
                                      </p:cBhvr>
                                    </p:animEffect>
                                  </p:childTnLst>
                                </p:cTn>
                              </p:par>
                              <p:par>
                                <p:cTn id="73" presetID="10" presetClass="entr" presetSubtype="0" fill="hold" nodeType="withEffect">
                                  <p:stCondLst>
                                    <p:cond delay="30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700"/>
                                        <p:tgtEl>
                                          <p:spTgt spid="35"/>
                                        </p:tgtEl>
                                      </p:cBhvr>
                                    </p:animEffect>
                                  </p:childTnLst>
                                </p:cTn>
                              </p:par>
                              <p:par>
                                <p:cTn id="76" presetID="10" presetClass="entr" presetSubtype="0" fill="hold" nodeType="withEffect">
                                  <p:stCondLst>
                                    <p:cond delay="40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3B07DB0E-E4E0-6F44-A79F-FFE0D348CF41}" type="datetimeFigureOut">
              <a:rPr lang="en-US" smtClean="0">
                <a:solidFill>
                  <a:srgbClr val="0096D6"/>
                </a:solidFill>
                <a:latin typeface="CiscoSans ExtraLight"/>
              </a:rPr>
              <a:pPr fontAlgn="auto">
                <a:spcBef>
                  <a:spcPts val="0"/>
                </a:spcBef>
                <a:spcAft>
                  <a:spcPts val="0"/>
                </a:spcAft>
              </a:pPr>
              <a:t>6/4/2014</a:t>
            </a:fld>
            <a:endParaRPr lang="en-US" dirty="0">
              <a:solidFill>
                <a:srgbClr val="0096D6"/>
              </a:solidFill>
              <a:latin typeface="CiscoSans ExtraLight"/>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dirty="0">
              <a:solidFill>
                <a:srgbClr val="0096D6"/>
              </a:solidFill>
              <a:latin typeface="CiscoSans ExtraLight"/>
            </a:endParaRPr>
          </a:p>
        </p:txBody>
      </p:sp>
      <p:sp>
        <p:nvSpPr>
          <p:cNvPr id="6" name="Slide Number Placeholder 5"/>
          <p:cNvSpPr>
            <a:spLocks noGrp="1"/>
          </p:cNvSpPr>
          <p:nvPr>
            <p:ph type="sldNum" sz="quarter" idx="12"/>
          </p:nvPr>
        </p:nvSpPr>
        <p:spPr>
          <a:xfrm>
            <a:off x="6553201" y="6356352"/>
            <a:ext cx="2133600" cy="365125"/>
          </a:xfrm>
          <a:prstGeom prst="rect">
            <a:avLst/>
          </a:prstGeom>
        </p:spPr>
        <p:txBody>
          <a:bodyPr/>
          <a:lstStyle/>
          <a:p>
            <a:pPr fontAlgn="auto">
              <a:spcBef>
                <a:spcPts val="0"/>
              </a:spcBef>
              <a:spcAft>
                <a:spcPts val="0"/>
              </a:spcAft>
            </a:pPr>
            <a:fld id="{7ED39693-9A12-944C-8B02-08DD3C139F80}" type="slidenum">
              <a:rPr lang="en-US" smtClean="0">
                <a:solidFill>
                  <a:srgbClr val="0096D6"/>
                </a:solidFill>
                <a:latin typeface="CiscoSans ExtraLight"/>
              </a:rPr>
              <a:pPr fontAlgn="auto">
                <a:spcBef>
                  <a:spcPts val="0"/>
                </a:spcBef>
                <a:spcAft>
                  <a:spcPts val="0"/>
                </a:spcAft>
              </a:pPr>
              <a:t>‹#›</a:t>
            </a:fld>
            <a:endParaRPr lang="en-US" dirty="0">
              <a:solidFill>
                <a:srgbClr val="0096D6"/>
              </a:solidFill>
              <a:latin typeface="CiscoSans ExtraLight"/>
            </a:endParaRPr>
          </a:p>
        </p:txBody>
      </p:sp>
    </p:spTree>
    <p:extLst>
      <p:ext uri="{BB962C8B-B14F-4D97-AF65-F5344CB8AC3E}">
        <p14:creationId xmlns:p14="http://schemas.microsoft.com/office/powerpoint/2010/main" val="3919137675"/>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742877"/>
      </p:ext>
    </p:extLst>
  </p:cSld>
  <p:clrMapOvr>
    <a:masterClrMapping/>
  </p:clrMapOvr>
  <p:transition spd="med" advClick="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60" name="Picture 59" descr="bottom bar.jpg"/>
          <p:cNvPicPr>
            <a:picLocks noChangeAspect="1"/>
          </p:cNvPicPr>
          <p:nvPr/>
        </p:nvPicPr>
        <p:blipFill>
          <a:blip r:embed="rId2" cstate="print"/>
          <a:stretch>
            <a:fillRect/>
          </a:stretch>
        </p:blipFill>
        <p:spPr>
          <a:xfrm>
            <a:off x="333375" y="6378339"/>
            <a:ext cx="8477250" cy="162912"/>
          </a:xfrm>
          <a:prstGeom prst="rect">
            <a:avLst/>
          </a:prstGeom>
        </p:spPr>
      </p:pic>
      <p:sp>
        <p:nvSpPr>
          <p:cNvPr id="47" name="Rectangle 46"/>
          <p:cNvSpPr/>
          <p:nvPr/>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Rectangle 45"/>
          <p:cNvSpPr/>
          <p:nvPr/>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ectangle 44"/>
          <p:cNvSpPr/>
          <p:nvPr/>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0" name="Rounded Rectangle 29"/>
          <p:cNvSpPr/>
          <p:nvPr/>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Rounded Rectangle 30"/>
          <p:cNvSpPr/>
          <p:nvPr/>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34" name="Rounded Rectangle 33"/>
          <p:cNvSpPr/>
          <p:nvPr/>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5" name="Rounded Rectangle 34"/>
          <p:cNvSpPr/>
          <p:nvPr/>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8" name="Rounded Rectangle 37"/>
          <p:cNvSpPr/>
          <p:nvPr/>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Rounded Rectangle 38"/>
          <p:cNvSpPr/>
          <p:nvPr/>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85" name="Rectangle 84"/>
          <p:cNvSpPr/>
          <p:nvPr/>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61" name="Rectangle 60"/>
          <p:cNvSpPr/>
          <p:nvPr/>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62"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Tree>
    <p:extLst>
      <p:ext uri="{BB962C8B-B14F-4D97-AF65-F5344CB8AC3E}">
        <p14:creationId xmlns:p14="http://schemas.microsoft.com/office/powerpoint/2010/main" val="466769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8" name="Picture 57" descr="bottom bar.jpg"/>
          <p:cNvPicPr>
            <a:picLocks noChangeAspect="1"/>
          </p:cNvPicPr>
          <p:nvPr/>
        </p:nvPicPr>
        <p:blipFill>
          <a:blip r:embed="rId2" cstate="print"/>
          <a:stretch>
            <a:fillRect/>
          </a:stretch>
        </p:blipFill>
        <p:spPr>
          <a:xfrm>
            <a:off x="333375" y="6378339"/>
            <a:ext cx="8477250" cy="162912"/>
          </a:xfrm>
          <a:prstGeom prst="rect">
            <a:avLst/>
          </a:prstGeom>
        </p:spPr>
      </p:pic>
      <p:sp>
        <p:nvSpPr>
          <p:cNvPr id="47" name="Rectangle 46"/>
          <p:cNvSpPr/>
          <p:nvPr/>
        </p:nvSpPr>
        <p:spPr>
          <a:xfrm>
            <a:off x="3405352" y="5562600"/>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Rectangle 45"/>
          <p:cNvSpPr/>
          <p:nvPr/>
        </p:nvSpPr>
        <p:spPr>
          <a:xfrm>
            <a:off x="1460939" y="5638800"/>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ectangle 44"/>
          <p:cNvSpPr/>
          <p:nvPr/>
        </p:nvSpPr>
        <p:spPr>
          <a:xfrm>
            <a:off x="4771697" y="5562600"/>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8" name="Rounded Rectangle 27"/>
          <p:cNvSpPr/>
          <p:nvPr/>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9" name="Rounded Rectangle 28"/>
          <p:cNvSpPr/>
          <p:nvPr/>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85" name="Rectangle 84"/>
          <p:cNvSpPr/>
          <p:nvPr/>
        </p:nvSpPr>
        <p:spPr>
          <a:xfrm>
            <a:off x="14992"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0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57" name="Rectangle 56"/>
          <p:cNvSpPr/>
          <p:nvPr/>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9"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2"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Tree>
    <p:extLst>
      <p:ext uri="{BB962C8B-B14F-4D97-AF65-F5344CB8AC3E}">
        <p14:creationId xmlns:p14="http://schemas.microsoft.com/office/powerpoint/2010/main" val="3157654329"/>
      </p:ext>
    </p:extLst>
  </p:cSld>
  <p:clrMapOvr>
    <a:masterClrMapping/>
  </p:clrMapOvr>
  <p:transition>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2" name="Rounded Rectangle 31"/>
          <p:cNvSpPr/>
          <p:nvPr/>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
        <p:nvSpPr>
          <p:cNvPr id="37"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Tree>
    <p:extLst>
      <p:ext uri="{BB962C8B-B14F-4D97-AF65-F5344CB8AC3E}">
        <p14:creationId xmlns:p14="http://schemas.microsoft.com/office/powerpoint/2010/main" val="18366887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7" name="Rounded Rectangle 36"/>
          <p:cNvSpPr/>
          <p:nvPr/>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8" name="Rounded Rectangle 37"/>
          <p:cNvSpPr/>
          <p:nvPr/>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Rounded Rectangle 38"/>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0" name="Rounded Rectangle 39"/>
          <p:cNvSpPr/>
          <p:nvPr/>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36"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
        <p:nvSpPr>
          <p:cNvPr id="2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Tree>
    <p:extLst>
      <p:ext uri="{BB962C8B-B14F-4D97-AF65-F5344CB8AC3E}">
        <p14:creationId xmlns:p14="http://schemas.microsoft.com/office/powerpoint/2010/main" val="93977211"/>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33400" y="273050"/>
            <a:ext cx="8153400" cy="869950"/>
          </a:xfrm>
        </p:spPr>
        <p:txBody>
          <a:bodyPr/>
          <a:lstStyle>
            <a:lvl1pPr>
              <a:defRPr/>
            </a:lvl1pPr>
          </a:lstStyle>
          <a:p>
            <a:r>
              <a:rPr lang="de-DE" smtClean="0"/>
              <a:t>Titelmasterformat durch Klicken bearbeiten</a:t>
            </a:r>
            <a:endParaRPr lang="en-US"/>
          </a:p>
        </p:txBody>
      </p:sp>
      <p:sp>
        <p:nvSpPr>
          <p:cNvPr id="11" name="Inhaltsplatzhalter 10"/>
          <p:cNvSpPr>
            <a:spLocks noGrp="1"/>
          </p:cNvSpPr>
          <p:nvPr>
            <p:ph sz="quarter" idx="2"/>
          </p:nvPr>
        </p:nvSpPr>
        <p:spPr>
          <a:xfrm>
            <a:off x="609600" y="2438400"/>
            <a:ext cx="3886200" cy="3581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3" name="Inhaltsplatzhalter 12"/>
          <p:cNvSpPr>
            <a:spLocks noGrp="1"/>
          </p:cNvSpPr>
          <p:nvPr>
            <p:ph sz="quarter" idx="4"/>
          </p:nvPr>
        </p:nvSpPr>
        <p:spPr>
          <a:xfrm>
            <a:off x="4800600" y="2438400"/>
            <a:ext cx="3886200" cy="3581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6" name="Textplatzhalt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de-DE" smtClean="0"/>
              <a:t>Textmasterformate durch Klicken bearbeiten</a:t>
            </a:r>
          </a:p>
        </p:txBody>
      </p:sp>
      <p:sp>
        <p:nvSpPr>
          <p:cNvPr id="15" name="Textplatzhalt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de-DE" smtClean="0"/>
              <a:t>Textmasterformate durch Klicken bearbeiten</a:t>
            </a:r>
          </a:p>
        </p:txBody>
      </p:sp>
      <p:sp>
        <p:nvSpPr>
          <p:cNvPr id="7" name="Datumsplatzhalter 9"/>
          <p:cNvSpPr>
            <a:spLocks noGrp="1"/>
          </p:cNvSpPr>
          <p:nvPr>
            <p:ph type="dt" sz="half" idx="10"/>
          </p:nvPr>
        </p:nvSpPr>
        <p:spPr/>
        <p:txBody>
          <a:bodyPr rtlCol="0"/>
          <a:lstStyle>
            <a:lvl1pPr>
              <a:defRPr smtClean="0"/>
            </a:lvl1pPr>
          </a:lstStyle>
          <a:p>
            <a:pPr>
              <a:defRPr/>
            </a:pPr>
            <a:fld id="{9A6DB6A4-C2D4-442E-A485-CDE44E3F3B4F}" type="datetime1">
              <a:rPr lang="de-DE"/>
              <a:pPr>
                <a:defRPr/>
              </a:pPr>
              <a:t>04.06.2014</a:t>
            </a:fld>
            <a:endParaRPr lang="de-DE"/>
          </a:p>
        </p:txBody>
      </p:sp>
      <p:sp>
        <p:nvSpPr>
          <p:cNvPr id="8" name="Foliennummernplatzhalter 11"/>
          <p:cNvSpPr>
            <a:spLocks noGrp="1"/>
          </p:cNvSpPr>
          <p:nvPr>
            <p:ph type="sldNum" sz="quarter" idx="11"/>
          </p:nvPr>
        </p:nvSpPr>
        <p:spPr/>
        <p:txBody>
          <a:bodyPr rtlCol="0"/>
          <a:lstStyle>
            <a:lvl1pPr>
              <a:defRPr/>
            </a:lvl1pPr>
          </a:lstStyle>
          <a:p>
            <a:pPr>
              <a:defRPr/>
            </a:pPr>
            <a:fld id="{BCC9AA70-7ECE-4F2F-843D-46C436EFA5F3}" type="slidenum">
              <a:rPr lang="de-DE"/>
              <a:pPr>
                <a:defRPr/>
              </a:pPr>
              <a:t>‹#›</a:t>
            </a:fld>
            <a:endParaRPr lang="de-DE"/>
          </a:p>
        </p:txBody>
      </p:sp>
      <p:sp>
        <p:nvSpPr>
          <p:cNvPr id="9" name="Fußzeilenplatzhalter 13"/>
          <p:cNvSpPr>
            <a:spLocks noGrp="1"/>
          </p:cNvSpPr>
          <p:nvPr>
            <p:ph type="ftr" sz="quarter" idx="12"/>
          </p:nvPr>
        </p:nvSpPr>
        <p:spPr/>
        <p:txBody>
          <a:bodyPr rtlCol="0"/>
          <a:lstStyle>
            <a:lvl1pPr>
              <a:defRPr/>
            </a:lvl1pPr>
          </a:lstStyle>
          <a:p>
            <a:pPr>
              <a:defRPr/>
            </a:pPr>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p:nvSpPr>
        <p:spPr>
          <a:xfrm>
            <a:off x="217357" y="30205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13" name="Picture 12" descr="bottom bar.jpg"/>
          <p:cNvPicPr>
            <a:picLocks noChangeAspect="1"/>
          </p:cNvPicPr>
          <p:nvPr/>
        </p:nvPicPr>
        <p:blipFill>
          <a:blip r:embed="rId3"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309310977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6706603"/>
      </p:ext>
    </p:extLst>
  </p:cSld>
  <p:clrMapOvr>
    <a:masterClrMapping/>
  </p:clrMapOvr>
  <p:transition>
    <p:wipe dir="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9643902"/>
      </p:ext>
    </p:extLst>
  </p:cSld>
  <p:clrMapOvr>
    <a:masterClrMapping/>
  </p:clrMapOvr>
  <p:transition>
    <p:wipe dir="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p:nvSpPr>
        <p:spPr>
          <a:xfrm>
            <a:off x="4984231" y="1411242"/>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pic>
        <p:nvPicPr>
          <p:cNvPr id="21" name="Picture 20" descr="verticalbar.png"/>
          <p:cNvPicPr>
            <a:picLocks noChangeAspect="1"/>
          </p:cNvPicPr>
          <p:nvPr/>
        </p:nvPicPr>
        <p:blipFill>
          <a:blip r:embed="rId2" cstate="print"/>
          <a:stretch>
            <a:fillRect/>
          </a:stretch>
        </p:blipFill>
        <p:spPr>
          <a:xfrm>
            <a:off x="4948236" y="1335313"/>
            <a:ext cx="83809" cy="4961463"/>
          </a:xfrm>
          <a:prstGeom prst="rect">
            <a:avLst/>
          </a:prstGeom>
        </p:spPr>
      </p:pic>
      <p:sp>
        <p:nvSpPr>
          <p:cNvPr id="13"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3590459108"/>
      </p:ext>
    </p:extLst>
  </p:cSld>
  <p:clrMapOvr>
    <a:masterClrMapping/>
  </p:clrMapOvr>
  <p:transition>
    <p:wipe dir="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478398385"/>
      </p:ext>
    </p:extLst>
  </p:cSld>
  <p:clrMapOvr>
    <a:masterClrMapping/>
  </p:clrMapOvr>
  <p:transition>
    <p:wipe dir="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pic>
        <p:nvPicPr>
          <p:cNvPr id="15" name="Picture 14" descr="verticalbar.png"/>
          <p:cNvPicPr>
            <a:picLocks noChangeAspect="1"/>
          </p:cNvPicPr>
          <p:nvPr/>
        </p:nvPicPr>
        <p:blipFill>
          <a:blip r:embed="rId2" cstate="print"/>
          <a:stretch>
            <a:fillRect/>
          </a:stretch>
        </p:blipFill>
        <p:spPr>
          <a:xfrm>
            <a:off x="4447858" y="777667"/>
            <a:ext cx="89319" cy="5287676"/>
          </a:xfrm>
          <a:prstGeom prst="rect">
            <a:avLst/>
          </a:prstGeom>
          <a:noFill/>
          <a:ln>
            <a:noFill/>
          </a:ln>
        </p:spPr>
      </p:pic>
      <p:sp>
        <p:nvSpPr>
          <p:cNvPr id="10" name="Rectangle 4"/>
          <p:cNvSpPr>
            <a:spLocks noChangeArrowheads="1"/>
          </p:cNvSpPr>
          <p:nvPr/>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3" name="Title 1"/>
          <p:cNvSpPr txBox="1">
            <a:spLocks/>
          </p:cNvSpPr>
          <p:nvPr/>
        </p:nvSpPr>
        <p:spPr>
          <a:xfrm>
            <a:off x="4818888" y="301752"/>
            <a:ext cx="4123944" cy="838200"/>
          </a:xfrm>
          <a:prstGeom prst="rect">
            <a:avLst/>
          </a:prstGeo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fontAlgn="auto">
              <a:spcAft>
                <a:spcPts val="0"/>
              </a:spcAft>
              <a:defRPr/>
            </a:pPr>
            <a:r>
              <a:rPr>
                <a:gradFill>
                  <a:gsLst>
                    <a:gs pos="0">
                      <a:srgbClr val="0096D6"/>
                    </a:gs>
                    <a:gs pos="100000">
                      <a:srgbClr val="01BBBB"/>
                    </a:gs>
                  </a:gsLst>
                  <a:lin ang="2400000" scaled="0"/>
                </a:gradFill>
              </a:rPr>
              <a:t>Two Column</a:t>
            </a:r>
            <a:br>
              <a:rPr>
                <a:gradFill>
                  <a:gsLst>
                    <a:gs pos="0">
                      <a:srgbClr val="0096D6"/>
                    </a:gs>
                    <a:gs pos="100000">
                      <a:srgbClr val="01BBBB"/>
                    </a:gs>
                  </a:gsLst>
                  <a:lin ang="2400000" scaled="0"/>
                </a:gradFill>
              </a:rPr>
            </a:br>
            <a:r>
              <a:rPr>
                <a:gradFill>
                  <a:gsLst>
                    <a:gs pos="0">
                      <a:srgbClr val="0096D6"/>
                    </a:gs>
                    <a:gs pos="100000">
                      <a:srgbClr val="01BBBB"/>
                    </a:gs>
                  </a:gsLst>
                  <a:lin ang="2400000" scaled="0"/>
                </a:gradFill>
              </a:rPr>
              <a:t>Title Right</a:t>
            </a:r>
          </a:p>
        </p:txBody>
      </p:sp>
    </p:spTree>
    <p:extLst>
      <p:ext uri="{BB962C8B-B14F-4D97-AF65-F5344CB8AC3E}">
        <p14:creationId xmlns:p14="http://schemas.microsoft.com/office/powerpoint/2010/main" val="13535478"/>
      </p:ext>
    </p:extLst>
  </p:cSld>
  <p:clrMapOvr>
    <a:masterClrMapping/>
  </p:clrMapOvr>
  <p:transition>
    <p:wipe dir="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verticalbar.png"/>
          <p:cNvPicPr>
            <a:picLocks noChangeAspect="1"/>
          </p:cNvPicPr>
          <p:nvPr/>
        </p:nvPicPr>
        <p:blipFill>
          <a:blip r:embed="rId2" cstate="print"/>
          <a:stretch>
            <a:fillRect/>
          </a:stretch>
        </p:blipFill>
        <p:spPr>
          <a:xfrm>
            <a:off x="3038158" y="777667"/>
            <a:ext cx="89319" cy="5287676"/>
          </a:xfrm>
          <a:prstGeom prst="rect">
            <a:avLst/>
          </a:prstGeom>
          <a:noFill/>
          <a:ln>
            <a:noFill/>
          </a:ln>
        </p:spPr>
      </p:pic>
      <p:pic>
        <p:nvPicPr>
          <p:cNvPr id="18" name="Picture 17" descr="verticalbar.png"/>
          <p:cNvPicPr>
            <a:picLocks noChangeAspect="1"/>
          </p:cNvPicPr>
          <p:nvPr/>
        </p:nvPicPr>
        <p:blipFill>
          <a:blip r:embed="rId2" cstate="print"/>
          <a:stretch>
            <a:fillRect/>
          </a:stretch>
        </p:blipFill>
        <p:spPr>
          <a:xfrm>
            <a:off x="6029008" y="777667"/>
            <a:ext cx="89319" cy="5287676"/>
          </a:xfrm>
          <a:prstGeom prst="rect">
            <a:avLst/>
          </a:prstGeom>
          <a:noFill/>
          <a:ln>
            <a:noFill/>
          </a:ln>
        </p:spPr>
      </p:pic>
      <p:sp>
        <p:nvSpPr>
          <p:cNvPr id="21" name="Text Placeholder 20"/>
          <p:cNvSpPr>
            <a:spLocks noGrp="1" noChangeAspect="1"/>
          </p:cNvSpPr>
          <p:nvPr>
            <p:ph type="body" sz="quarter" idx="17"/>
          </p:nvPr>
        </p:nvSpPr>
        <p:spPr>
          <a:xfrm>
            <a:off x="219456" y="100584"/>
            <a:ext cx="2670048" cy="1152144"/>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sp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06762407"/>
      </p:ext>
    </p:extLst>
  </p:cSld>
  <p:clrMapOvr>
    <a:masterClrMapping/>
  </p:clrMapOvr>
  <p:transition>
    <p:wipe dir="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FF"/>
              </a:solidFill>
            </a:endParaRPr>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3498225701"/>
      </p:ext>
    </p:extLst>
  </p:cSld>
  <p:clrMapOvr>
    <a:masterClrMapping/>
  </p:clrMapOvr>
  <p:transition>
    <p:wipe dir="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324316571"/>
      </p:ext>
    </p:extLst>
  </p:cSld>
  <p:clrMapOvr>
    <a:masterClrMapping/>
  </p:clrMapOvr>
  <p:transition>
    <p:wipe dir="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330247451"/>
      </p:ext>
    </p:extLst>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13"/>
          <p:cNvSpPr>
            <a:spLocks noGrp="1"/>
          </p:cNvSpPr>
          <p:nvPr>
            <p:ph type="dt" sz="half" idx="10"/>
          </p:nvPr>
        </p:nvSpPr>
        <p:spPr/>
        <p:txBody>
          <a:bodyPr/>
          <a:lstStyle>
            <a:lvl1pPr>
              <a:defRPr/>
            </a:lvl1pPr>
          </a:lstStyle>
          <a:p>
            <a:pPr>
              <a:defRPr/>
            </a:pPr>
            <a:fld id="{CDAFB1D0-ACF7-4CC6-8242-395A3967AE96}" type="datetime1">
              <a:rPr lang="de-DE"/>
              <a:pPr>
                <a:defRPr/>
              </a:pPr>
              <a:t>04.06.2014</a:t>
            </a:fld>
            <a:endParaRPr lang="de-DE"/>
          </a:p>
        </p:txBody>
      </p:sp>
      <p:sp>
        <p:nvSpPr>
          <p:cNvPr id="4" name="Fußzeilenplatzhalter 2"/>
          <p:cNvSpPr>
            <a:spLocks noGrp="1"/>
          </p:cNvSpPr>
          <p:nvPr>
            <p:ph type="ftr" sz="quarter" idx="11"/>
          </p:nvPr>
        </p:nvSpPr>
        <p:spPr/>
        <p:txBody>
          <a:bodyPr/>
          <a:lstStyle>
            <a:lvl1pPr>
              <a:defRPr/>
            </a:lvl1pPr>
          </a:lstStyle>
          <a:p>
            <a:pPr>
              <a:defRPr/>
            </a:pPr>
            <a:endParaRPr lang="de-DE"/>
          </a:p>
        </p:txBody>
      </p:sp>
      <p:sp>
        <p:nvSpPr>
          <p:cNvPr id="5" name="Foliennummernplatzhalter 22"/>
          <p:cNvSpPr>
            <a:spLocks noGrp="1"/>
          </p:cNvSpPr>
          <p:nvPr>
            <p:ph type="sldNum" sz="quarter" idx="12"/>
          </p:nvPr>
        </p:nvSpPr>
        <p:spPr/>
        <p:txBody>
          <a:bodyPr/>
          <a:lstStyle>
            <a:lvl1pPr>
              <a:defRPr/>
            </a:lvl1pPr>
          </a:lstStyle>
          <a:p>
            <a:pPr>
              <a:defRPr/>
            </a:pPr>
            <a:fld id="{C47483EF-F108-4A34-BFD7-082F2818FCC4}" type="slidenum">
              <a:rPr lang="de-DE"/>
              <a:pPr>
                <a:defRPr/>
              </a:pPr>
              <a:t>‹#›</a:t>
            </a:fld>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36677312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rm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p:nvPicPr>
        <p:blipFill>
          <a:blip r:embed="rId2" cstate="print"/>
          <a:stretch>
            <a:fillRect/>
          </a:stretch>
        </p:blipFill>
        <p:spPr>
          <a:xfrm>
            <a:off x="4441927" y="777667"/>
            <a:ext cx="89319" cy="5287676"/>
          </a:xfrm>
          <a:prstGeom prst="rect">
            <a:avLst/>
          </a:prstGeom>
          <a:noFill/>
          <a:ln>
            <a:noFill/>
          </a:ln>
        </p:spPr>
      </p:pic>
    </p:spTree>
    <p:extLst>
      <p:ext uri="{BB962C8B-B14F-4D97-AF65-F5344CB8AC3E}">
        <p14:creationId xmlns:p14="http://schemas.microsoft.com/office/powerpoint/2010/main" val="5636955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311504860"/>
      </p:ext>
    </p:extLst>
  </p:cSld>
  <p:clrMapOvr>
    <a:masterClrMapping/>
  </p:clrMapOvr>
  <p:transition>
    <p:wipe dir="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FF"/>
              </a:solidFill>
            </a:endParaRPr>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 name="Rounded Rectangle 9"/>
          <p:cNvSpPr/>
          <p:nvPr/>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 name="Rounded Rectangle 10"/>
          <p:cNvSpPr/>
          <p:nvPr/>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title"/>
          </p:nvPr>
        </p:nvSpPr>
        <p:spPr>
          <a:xfrm>
            <a:off x="237744" y="484632"/>
            <a:ext cx="8755128" cy="4372131"/>
          </a:xfrm>
        </p:spPr>
        <p:txBody>
          <a:bodyPr anchor="b" anchorCtr="0"/>
          <a:lstStyle>
            <a:lvl1pPr marL="228600" indent="-228600">
              <a:buFont typeface="Arial" pitchFamily="34" charset="0"/>
              <a:buChar char="“"/>
              <a:defRPr sz="5400" spc="-200" baseline="0">
                <a:solidFill>
                  <a:schemeClr val="bg1"/>
                </a:solidFill>
                <a:latin typeface="+mj-lt"/>
              </a:defRPr>
            </a:lvl1pPr>
          </a:lstStyle>
          <a:p>
            <a:r>
              <a:rPr lang="en-US" smtClean="0"/>
              <a:t>Click to edit Master 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19"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
        <p:nvSpPr>
          <p:cNvPr id="22"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Tree>
    <p:extLst>
      <p:ext uri="{BB962C8B-B14F-4D97-AF65-F5344CB8AC3E}">
        <p14:creationId xmlns:p14="http://schemas.microsoft.com/office/powerpoint/2010/main" val="9355622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3" name="Rectangle 22"/>
          <p:cNvSpPr/>
          <p:nvPr/>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325457881"/>
      </p:ext>
    </p:extLst>
  </p:cSld>
  <p:clrMapOvr>
    <a:masterClrMapping/>
  </p:clrMapOvr>
  <p:transition>
    <p:wipe dir="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826566490"/>
      </p:ext>
    </p:extLst>
  </p:cSld>
  <p:clrMapOvr>
    <a:masterClrMapping/>
  </p:clrMapOvr>
  <p:transition>
    <p:wipe dir="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sp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4269741688"/>
      </p:ext>
    </p:extLst>
  </p:cSld>
  <p:clrMapOvr>
    <a:masterClrMapping/>
  </p:clrMapOvr>
  <p:transition>
    <p:wipe dir="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648861585"/>
      </p:ext>
    </p:extLst>
  </p:cSld>
  <p:clrMapOvr>
    <a:masterClrMapping/>
  </p:clrMapOvr>
  <p:transition>
    <p:wipe dir="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8"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0"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Tree>
    <p:extLst>
      <p:ext uri="{BB962C8B-B14F-4D97-AF65-F5344CB8AC3E}">
        <p14:creationId xmlns:p14="http://schemas.microsoft.com/office/powerpoint/2010/main" val="1489923814"/>
      </p:ext>
    </p:extLst>
  </p:cSld>
  <p:clrMapOvr>
    <a:masterClrMapping/>
  </p:clrMapOvr>
  <p:transition>
    <p:wipe dir="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91440" y="-91440"/>
            <a:ext cx="9326880" cy="704088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638809449"/>
      </p:ext>
    </p:extLst>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vl1pPr>
          </a:lstStyle>
          <a:p>
            <a:pPr>
              <a:defRPr/>
            </a:pPr>
            <a:fld id="{9FF5B475-5380-4D9D-AE0A-509537231E2E}" type="datetime1">
              <a:rPr lang="de-DE"/>
              <a:pPr>
                <a:defRPr/>
              </a:pPr>
              <a:t>04.06.2014</a:t>
            </a:fld>
            <a:endParaRPr lang="de-DE"/>
          </a:p>
        </p:txBody>
      </p:sp>
      <p:sp>
        <p:nvSpPr>
          <p:cNvPr id="3" name="Fußzeilenplatzhalter 2"/>
          <p:cNvSpPr>
            <a:spLocks noGrp="1"/>
          </p:cNvSpPr>
          <p:nvPr>
            <p:ph type="ftr" sz="quarter" idx="11"/>
          </p:nvPr>
        </p:nvSpPr>
        <p:spPr/>
        <p:txBody>
          <a:bodyPr/>
          <a:lstStyle>
            <a:lvl1pPr>
              <a:defRPr/>
            </a:lvl1pPr>
          </a:lstStyle>
          <a:p>
            <a:pPr>
              <a:defRPr/>
            </a:pPr>
            <a:endParaRPr lang="de-DE"/>
          </a:p>
        </p:txBody>
      </p:sp>
      <p:sp>
        <p:nvSpPr>
          <p:cNvPr id="4" name="Foliennummernplatzhalt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FF4E1669-779B-46D1-BFAA-752B024E0430}" type="slidenum">
              <a:rPr lang="de-DE"/>
              <a:pPr>
                <a:defRPr/>
              </a:pPr>
              <a:t>‹#›</a:t>
            </a:fld>
            <a:endParaRPr lang="de-D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nvGrpSpPr>
          <p:cNvPr id="2" name="Group 3"/>
          <p:cNvGrpSpPr/>
          <p:nvPr/>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21" name="Media Placeholder 20"/>
          <p:cNvSpPr>
            <a:spLocks noGrp="1"/>
          </p:cNvSpPr>
          <p:nvPr>
            <p:ph type="media" sz="quarter" idx="10" hasCustomPrompt="1"/>
          </p:nvPr>
        </p:nvSpPr>
        <p:spPr>
          <a:xfrm>
            <a:off x="2639917"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4070817877"/>
      </p:ext>
    </p:extLst>
  </p:cSld>
  <p:clrMapOvr>
    <a:masterClrMapping/>
  </p:clrMapOvr>
  <p:transition>
    <p:wipe dir="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Tree>
    <p:extLst>
      <p:ext uri="{BB962C8B-B14F-4D97-AF65-F5344CB8AC3E}">
        <p14:creationId xmlns:p14="http://schemas.microsoft.com/office/powerpoint/2010/main" val="3766993576"/>
      </p:ext>
    </p:extLst>
  </p:cSld>
  <p:clrMapOvr>
    <a:masterClrMapping/>
  </p:clrMapOvr>
  <p:transition>
    <p:wipe dir="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6"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Tree>
    <p:extLst>
      <p:ext uri="{BB962C8B-B14F-4D97-AF65-F5344CB8AC3E}">
        <p14:creationId xmlns:p14="http://schemas.microsoft.com/office/powerpoint/2010/main" val="646511610"/>
      </p:ext>
    </p:extLst>
  </p:cSld>
  <p:clrMapOvr>
    <a:masterClrMapping/>
  </p:clrMapOvr>
  <p:transition>
    <p:wipe dir="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3" name="Freeform 22"/>
          <p:cNvSpPr>
            <a:spLocks noEditPoints="1"/>
          </p:cNvSpPr>
          <p:nvPr/>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1884701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4" name="TextBox 33"/>
          <p:cNvSpPr txBox="1"/>
          <p:nvPr/>
        </p:nvSpPr>
        <p:spPr>
          <a:xfrm>
            <a:off x="644691" y="3060488"/>
            <a:ext cx="2437270" cy="646331"/>
          </a:xfrm>
          <a:prstGeom prst="rect">
            <a:avLst/>
          </a:prstGeom>
          <a:noFill/>
        </p:spPr>
        <p:txBody>
          <a:bodyPr wrap="none" rtlCol="0">
            <a:spAutoFit/>
          </a:bodyPr>
          <a:lstStyle/>
          <a:p>
            <a:pPr fontAlgn="auto">
              <a:spcBef>
                <a:spcPts val="0"/>
              </a:spcBef>
              <a:spcAft>
                <a:spcPts val="0"/>
              </a:spcAft>
            </a:pPr>
            <a:r>
              <a:rPr lang="en-US" sz="3600" dirty="0" smtClean="0">
                <a:solidFill>
                  <a:srgbClr val="FFFFFF"/>
                </a:solidFill>
                <a:latin typeface="Arial"/>
              </a:rPr>
              <a:t>Thank you.</a:t>
            </a:r>
            <a:endParaRPr lang="en-US" sz="3600" dirty="0">
              <a:solidFill>
                <a:srgbClr val="FFFFFF"/>
              </a:solidFill>
              <a:latin typeface="Arial"/>
            </a:endParaRPr>
          </a:p>
        </p:txBody>
      </p:sp>
    </p:spTree>
    <p:extLst>
      <p:ext uri="{BB962C8B-B14F-4D97-AF65-F5344CB8AC3E}">
        <p14:creationId xmlns:p14="http://schemas.microsoft.com/office/powerpoint/2010/main" val="42399525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 name="Freeform 6"/>
          <p:cNvSpPr>
            <a:spLocks noEditPoints="1"/>
          </p:cNvSpPr>
          <p:nvPr/>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300884708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p:nvPicPr>
        <p:blipFill>
          <a:blip r:embed="rId2" cstate="print"/>
          <a:srcRect l="1695" r="14438"/>
          <a:stretch>
            <a:fillRect/>
          </a:stretch>
        </p:blipFill>
        <p:spPr>
          <a:xfrm>
            <a:off x="0" y="0"/>
            <a:ext cx="9144000" cy="6858000"/>
          </a:xfrm>
          <a:prstGeom prst="rect">
            <a:avLst/>
          </a:prstGeom>
        </p:spPr>
      </p:pic>
      <p:sp>
        <p:nvSpPr>
          <p:cNvPr id="34" name="TextBox 33"/>
          <p:cNvSpPr txBox="1"/>
          <p:nvPr/>
        </p:nvSpPr>
        <p:spPr>
          <a:xfrm>
            <a:off x="644691" y="3060488"/>
            <a:ext cx="2437270" cy="646331"/>
          </a:xfrm>
          <a:prstGeom prst="rect">
            <a:avLst/>
          </a:prstGeom>
          <a:noFill/>
        </p:spPr>
        <p:txBody>
          <a:bodyPr wrap="none" rtlCol="0">
            <a:spAutoFit/>
          </a:bodyPr>
          <a:lstStyle/>
          <a:p>
            <a:pPr fontAlgn="auto">
              <a:spcBef>
                <a:spcPts val="0"/>
              </a:spcBef>
              <a:spcAft>
                <a:spcPts val="0"/>
              </a:spcAft>
            </a:pPr>
            <a:r>
              <a:rPr lang="en-US" sz="3600" dirty="0" smtClean="0">
                <a:solidFill>
                  <a:srgbClr val="FFFFFF"/>
                </a:solidFill>
                <a:latin typeface="Arial"/>
              </a:rPr>
              <a:t>Thank you.</a:t>
            </a:r>
            <a:endParaRPr lang="en-US" sz="3600" dirty="0">
              <a:solidFill>
                <a:srgbClr val="FFFFFF"/>
              </a:solidFill>
              <a:latin typeface="Arial"/>
            </a:endParaRPr>
          </a:p>
        </p:txBody>
      </p:sp>
      <p:sp>
        <p:nvSpPr>
          <p:cNvPr id="19" name="Rectangle 18"/>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35" name="Freeform 34"/>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6" name="Freeform 35"/>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7" name="Freeform 36"/>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8" name="Freeform 3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39" name="Freeform 38"/>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0" name="Freeform 39"/>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1" name="Freeform 40"/>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2" name="Freeform 41"/>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3" name="Freeform 42"/>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47" name="Freeform 46"/>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290368870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2696149"/>
      </p:ext>
    </p:extLst>
  </p:cSld>
  <p:clrMapOvr>
    <a:masterClrMapping/>
  </p:clrMapOvr>
  <p:transition spd="med" advClick="0"/>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and Content Blue Gradient">
    <p:spTree>
      <p:nvGrpSpPr>
        <p:cNvPr id="1" name=""/>
        <p:cNvGrpSpPr/>
        <p:nvPr/>
      </p:nvGrpSpPr>
      <p:grpSpPr>
        <a:xfrm>
          <a:off x="0" y="0"/>
          <a:ext cx="0" cy="0"/>
          <a:chOff x="0" y="0"/>
          <a:chExt cx="0" cy="0"/>
        </a:xfrm>
      </p:grpSpPr>
      <p:sp>
        <p:nvSpPr>
          <p:cNvPr id="6" name="Rectangle 10"/>
          <p:cNvSpPr>
            <a:spLocks noChangeArrowheads="1"/>
          </p:cNvSpPr>
          <p:nvPr userDrawn="1"/>
        </p:nvSpPr>
        <p:spPr bwMode="hidden">
          <a:xfrm>
            <a:off x="0" y="3360738"/>
            <a:ext cx="9144000" cy="3497262"/>
          </a:xfrm>
          <a:prstGeom prst="rect">
            <a:avLst/>
          </a:prstGeom>
          <a:gradFill rotWithShape="1">
            <a:gsLst>
              <a:gs pos="0">
                <a:srgbClr val="FFFFFF">
                  <a:alpha val="0"/>
                </a:srgbClr>
              </a:gs>
              <a:gs pos="100000">
                <a:srgbClr val="0183B7">
                  <a:alpha val="50000"/>
                </a:srgbClr>
              </a:gs>
            </a:gsLst>
            <a:lin ang="5400000" scaled="1"/>
          </a:gradFill>
          <a:ln w="9525" algn="ctr">
            <a:noFill/>
            <a:miter lim="800000"/>
            <a:headEnd/>
            <a:tailEnd/>
          </a:ln>
          <a:effectLst/>
        </p:spPr>
        <p:txBody>
          <a:bodyPr lIns="82124" tIns="41061" rIns="82124" bIns="41061" anchor="ctr"/>
          <a:lstStyle/>
          <a:p>
            <a:pPr fontAlgn="auto">
              <a:spcBef>
                <a:spcPts val="0"/>
              </a:spcBef>
              <a:spcAft>
                <a:spcPts val="0"/>
              </a:spcAft>
              <a:defRPr/>
            </a:pPr>
            <a:endParaRPr lang="en-US" dirty="0">
              <a:solidFill>
                <a:srgbClr val="0096D6"/>
              </a:solidFill>
              <a:latin typeface="Arial"/>
            </a:endParaRPr>
          </a:p>
        </p:txBody>
      </p:sp>
      <p:sp>
        <p:nvSpPr>
          <p:cNvPr id="2" name="Title 1"/>
          <p:cNvSpPr>
            <a:spLocks noGrp="1"/>
          </p:cNvSpPr>
          <p:nvPr>
            <p:ph type="title"/>
          </p:nvPr>
        </p:nvSpPr>
        <p:spPr>
          <a:xfrm>
            <a:off x="793751" y="304800"/>
            <a:ext cx="7435849" cy="838200"/>
          </a:xfrm>
        </p:spPr>
        <p:txBody>
          <a:bodyPr/>
          <a:lstStyle>
            <a:lvl1pPr>
              <a:defRPr>
                <a:solidFill>
                  <a:schemeClr val="accent1"/>
                </a:solidFill>
              </a:defRPr>
            </a:lvl1pPr>
          </a:lstStyle>
          <a:p>
            <a:r>
              <a:rPr lang="en-US" dirty="0" smtClean="0"/>
              <a:t>Click to edit Master title style</a:t>
            </a:r>
            <a:endParaRPr lang="en-US" dirty="0"/>
          </a:p>
        </p:txBody>
      </p:sp>
      <p:sp>
        <p:nvSpPr>
          <p:cNvPr id="8" name="Text Placeholder 7"/>
          <p:cNvSpPr>
            <a:spLocks noGrp="1"/>
          </p:cNvSpPr>
          <p:nvPr>
            <p:ph type="body" sz="quarter" idx="10"/>
          </p:nvPr>
        </p:nvSpPr>
        <p:spPr>
          <a:xfrm>
            <a:off x="793751" y="1186542"/>
            <a:ext cx="7435849" cy="381000"/>
          </a:xfrm>
        </p:spPr>
        <p:txBody>
          <a:bodyPr anchor="ctr">
            <a:noAutofit/>
          </a:bodyPr>
          <a:lstStyle>
            <a:lvl1pPr>
              <a:buFontTx/>
              <a:buNone/>
              <a:defRPr sz="2400"/>
            </a:lvl1pPr>
            <a:lvl2pPr>
              <a:defRPr sz="2400"/>
            </a:lvl2pPr>
            <a:lvl3pPr>
              <a:defRPr sz="2400"/>
            </a:lvl3pPr>
            <a:lvl4pPr>
              <a:defRPr sz="2400"/>
            </a:lvl4pPr>
            <a:lvl5pPr>
              <a:defRPr sz="2400"/>
            </a:lvl5pPr>
          </a:lstStyle>
          <a:p>
            <a:pPr lvl="0"/>
            <a:r>
              <a:rPr lang="en-US" dirty="0" smtClean="0"/>
              <a:t>Click to edit Master text styles</a:t>
            </a:r>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1"/>
          </p:nvPr>
        </p:nvSpPr>
        <p:spPr>
          <a:xfrm>
            <a:off x="793750" y="6372423"/>
            <a:ext cx="7461250" cy="307777"/>
          </a:xfrm>
        </p:spPr>
        <p:txBody>
          <a:bodyPr anchor="b">
            <a:spAutoFit/>
          </a:bodyPr>
          <a:lstStyle>
            <a:lvl1pPr algn="l" defTabSz="804863">
              <a:lnSpc>
                <a:spcPct val="100000"/>
              </a:lnSpc>
              <a:spcBef>
                <a:spcPct val="50000"/>
              </a:spcBef>
              <a:buNone/>
              <a:defRPr sz="1400"/>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Tree>
    <p:extLst>
      <p:ext uri="{BB962C8B-B14F-4D97-AF65-F5344CB8AC3E}">
        <p14:creationId xmlns:p14="http://schemas.microsoft.com/office/powerpoint/2010/main" val="3594052862"/>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810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8077200" cy="869950"/>
          </a:xfrm>
        </p:spPr>
        <p:txBody>
          <a:bodyPr/>
          <a:lstStyle>
            <a:lvl1pPr algn="l">
              <a:buNone/>
              <a:defRPr sz="4400" b="0"/>
            </a:lvl1pPr>
          </a:lstStyle>
          <a:p>
            <a:r>
              <a:rPr lang="de-DE" smtClean="0"/>
              <a:t>Titelmasterformat durch Klicken bearbeiten</a:t>
            </a:r>
            <a:endParaRPr lang="en-US"/>
          </a:p>
        </p:txBody>
      </p:sp>
      <p:sp>
        <p:nvSpPr>
          <p:cNvPr id="3" name="Textplatzhalt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de-DE" smtClean="0"/>
              <a:t>Textmasterformate durch Klicken bearbeiten</a:t>
            </a:r>
          </a:p>
        </p:txBody>
      </p:sp>
      <p:sp>
        <p:nvSpPr>
          <p:cNvPr id="9" name="Inhaltsplatzhalter 8"/>
          <p:cNvSpPr>
            <a:spLocks noGrp="1"/>
          </p:cNvSpPr>
          <p:nvPr>
            <p:ph sz="quarter" idx="1"/>
          </p:nvPr>
        </p:nvSpPr>
        <p:spPr>
          <a:xfrm>
            <a:off x="2362200" y="1752600"/>
            <a:ext cx="6400800" cy="44196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13"/>
          <p:cNvSpPr>
            <a:spLocks noGrp="1"/>
          </p:cNvSpPr>
          <p:nvPr>
            <p:ph type="dt" sz="half" idx="10"/>
          </p:nvPr>
        </p:nvSpPr>
        <p:spPr/>
        <p:txBody>
          <a:bodyPr/>
          <a:lstStyle>
            <a:lvl1pPr>
              <a:defRPr/>
            </a:lvl1pPr>
          </a:lstStyle>
          <a:p>
            <a:pPr>
              <a:defRPr/>
            </a:pPr>
            <a:fld id="{1A0FEDEE-F65C-4A75-ADD1-49940087F66E}" type="datetime1">
              <a:rPr lang="de-DE"/>
              <a:pPr>
                <a:defRPr/>
              </a:pPr>
              <a:t>04.06.2014</a:t>
            </a:fld>
            <a:endParaRPr lang="de-DE"/>
          </a:p>
        </p:txBody>
      </p:sp>
      <p:sp>
        <p:nvSpPr>
          <p:cNvPr id="6" name="Fußzeilenplatzhalter 2"/>
          <p:cNvSpPr>
            <a:spLocks noGrp="1"/>
          </p:cNvSpPr>
          <p:nvPr>
            <p:ph type="ftr" sz="quarter" idx="11"/>
          </p:nvPr>
        </p:nvSpPr>
        <p:spPr/>
        <p:txBody>
          <a:bodyPr/>
          <a:lstStyle>
            <a:lvl1pPr>
              <a:defRPr/>
            </a:lvl1pPr>
          </a:lstStyle>
          <a:p>
            <a:pPr>
              <a:defRPr/>
            </a:pPr>
            <a:endParaRPr lang="de-DE"/>
          </a:p>
        </p:txBody>
      </p:sp>
      <p:sp>
        <p:nvSpPr>
          <p:cNvPr id="7" name="Foliennummernplatzhalter 22"/>
          <p:cNvSpPr>
            <a:spLocks noGrp="1"/>
          </p:cNvSpPr>
          <p:nvPr>
            <p:ph type="sldNum" sz="quarter" idx="12"/>
          </p:nvPr>
        </p:nvSpPr>
        <p:spPr/>
        <p:txBody>
          <a:bodyPr/>
          <a:lstStyle>
            <a:lvl1pPr>
              <a:defRPr/>
            </a:lvl1pPr>
          </a:lstStyle>
          <a:p>
            <a:pPr>
              <a:defRPr/>
            </a:pPr>
            <a:fld id="{F167BAEA-9BBB-446C-B74B-08258D23772A}" type="slidenum">
              <a:rPr lang="de-DE"/>
              <a:pPr>
                <a:defRPr/>
              </a:pPr>
              <a:t>‹#›</a:t>
            </a:fld>
            <a:endParaRPr lang="de-D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3_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9" name="Title 8"/>
          <p:cNvSpPr>
            <a:spLocks noGrp="1"/>
          </p:cNvSpPr>
          <p:nvPr>
            <p:ph type="title" hasCustomPrompt="1"/>
          </p:nvPr>
        </p:nvSpPr>
        <p:spPr>
          <a:xfrm>
            <a:off x="229703" y="3429000"/>
            <a:ext cx="7009298" cy="1421928"/>
          </a:xfrm>
        </p:spPr>
        <p:txBody>
          <a:bodyPr anchor="t">
            <a:sp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393555415"/>
      </p:ext>
    </p:extLst>
  </p:cSld>
  <p:clrMapOvr>
    <a:masterClrMapping/>
  </p:clrMapOvr>
  <p:transition>
    <p:wipe dir="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3" y="432215"/>
            <a:ext cx="8588861" cy="838200"/>
          </a:xfrm>
        </p:spPr>
        <p:txBody>
          <a:bodyPr/>
          <a:lstStyle>
            <a:lvl1pPr>
              <a:defRPr>
                <a:gradFill>
                  <a:gsLst>
                    <a:gs pos="0">
                      <a:schemeClr val="tx1"/>
                    </a:gs>
                    <a:gs pos="44000">
                      <a:srgbClr val="01BBBB"/>
                    </a:gs>
                    <a:gs pos="100000">
                      <a:schemeClr val="accent4"/>
                    </a:gs>
                  </a:gsLst>
                  <a:lin ang="4800000" scaled="0"/>
                </a:gradFill>
                <a:latin typeface="CiscoSans ExtraLight" pitchFamily="34" charset="0"/>
              </a:defRPr>
            </a:lvl1pPr>
          </a:lstStyle>
          <a:p>
            <a:r>
              <a:rPr lang="en-US" smtClean="0"/>
              <a:t>Click to edit Master title style</a:t>
            </a:r>
            <a:endParaRPr lang="en-US" dirty="0"/>
          </a:p>
        </p:txBody>
      </p:sp>
      <p:sp>
        <p:nvSpPr>
          <p:cNvPr id="6" name="Rectangle 4"/>
          <p:cNvSpPr>
            <a:spLocks noChangeArrowheads="1"/>
          </p:cNvSpPr>
          <p:nvPr userDrawn="1"/>
        </p:nvSpPr>
        <p:spPr bwMode="ltGray">
          <a:xfrm>
            <a:off x="251373"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eaLnBrk="0" hangingPunct="0"/>
            <a:r>
              <a:rPr lang="en-US" sz="600" dirty="0" smtClean="0">
                <a:solidFill>
                  <a:srgbClr val="C0C0C0"/>
                </a:solidFill>
                <a:latin typeface="CiscoSans ExtraLight" pitchFamily="34" charset="0"/>
                <a:ea typeface="ＭＳ Ｐゴシック" charset="-128"/>
              </a:rPr>
              <a:t>© 2011 Cisco and/or its affiliates. All rights reserved.</a:t>
            </a:r>
            <a:endParaRPr lang="en-US" sz="600" dirty="0">
              <a:solidFill>
                <a:srgbClr val="C0C0C0"/>
              </a:solidFill>
              <a:latin typeface="CiscoSans ExtraLight" pitchFamily="34" charset="0"/>
              <a:ea typeface="ＭＳ Ｐゴシック" charset="-128"/>
            </a:endParaRPr>
          </a:p>
        </p:txBody>
      </p:sp>
      <p:sp>
        <p:nvSpPr>
          <p:cNvPr id="7" name="Rectangle 5"/>
          <p:cNvSpPr>
            <a:spLocks noChangeArrowheads="1"/>
          </p:cNvSpPr>
          <p:nvPr userDrawn="1"/>
        </p:nvSpPr>
        <p:spPr bwMode="ltGray">
          <a:xfrm>
            <a:off x="7983405" y="6584514"/>
            <a:ext cx="592251" cy="175257"/>
          </a:xfrm>
          <a:prstGeom prst="rect">
            <a:avLst/>
          </a:prstGeom>
          <a:noFill/>
          <a:ln w="9525">
            <a:noFill/>
            <a:miter lim="800000"/>
            <a:headEnd/>
            <a:tailEnd/>
          </a:ln>
          <a:effectLst/>
        </p:spPr>
        <p:txBody>
          <a:bodyPr wrap="none" lIns="82124" tIns="41061" rIns="82124" bIns="41061" anchor="b">
            <a:spAutoFit/>
          </a:bodyPr>
          <a:lstStyle/>
          <a:p>
            <a:pPr algn="r" defTabSz="814388" eaLnBrk="0" hangingPunct="0"/>
            <a:r>
              <a:rPr lang="en-US" sz="600" dirty="0">
                <a:solidFill>
                  <a:srgbClr val="C0C0C0"/>
                </a:solidFill>
                <a:latin typeface="CiscoSans ExtraLight" pitchFamily="34" charset="0"/>
                <a:ea typeface="ＭＳ Ｐゴシック" charset="-128"/>
              </a:rPr>
              <a:t>Cisco </a:t>
            </a:r>
            <a:r>
              <a:rPr lang="en-US" sz="600" dirty="0" smtClean="0">
                <a:solidFill>
                  <a:srgbClr val="C0C0C0"/>
                </a:solidFill>
                <a:latin typeface="CiscoSans ExtraLight" pitchFamily="34" charset="0"/>
                <a:ea typeface="ＭＳ Ｐゴシック" charset="-128"/>
              </a:rPr>
              <a:t>Public</a:t>
            </a:r>
            <a:endParaRPr lang="en-US" sz="600" dirty="0">
              <a:solidFill>
                <a:srgbClr val="C0C0C0"/>
              </a:solidFill>
              <a:latin typeface="CiscoSans ExtraLight" pitchFamily="34" charset="0"/>
              <a:ea typeface="ＭＳ Ｐゴシック" charset="-128"/>
            </a:endParaRPr>
          </a:p>
        </p:txBody>
      </p:sp>
      <p:sp>
        <p:nvSpPr>
          <p:cNvPr id="8" name="Rectangle 7"/>
          <p:cNvSpPr>
            <a:spLocks noChangeArrowheads="1"/>
          </p:cNvSpPr>
          <p:nvPr userDrawn="1"/>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eaLnBrk="0" hangingPunct="0"/>
            <a:fld id="{DFCF27A5-1A5B-48D3-A060-2758FFBB1ADD}" type="slidenum">
              <a:rPr lang="en-US" sz="600">
                <a:solidFill>
                  <a:srgbClr val="C0C0C0"/>
                </a:solidFill>
                <a:latin typeface="CiscoSans ExtraLight" pitchFamily="34" charset="0"/>
                <a:ea typeface="ＭＳ Ｐゴシック" charset="-128"/>
              </a:rPr>
              <a:pPr algn="r" defTabSz="814388" eaLnBrk="0" hangingPunct="0"/>
              <a:t>‹#›</a:t>
            </a:fld>
            <a:endParaRPr lang="en-US" sz="600" dirty="0">
              <a:solidFill>
                <a:srgbClr val="C0C0C0"/>
              </a:solidFill>
              <a:latin typeface="CiscoSans ExtraLight" pitchFamily="34" charset="0"/>
              <a:ea typeface="ＭＳ Ｐゴシック" charset="-128"/>
            </a:endParaRPr>
          </a:p>
        </p:txBody>
      </p:sp>
    </p:spTree>
    <p:extLst>
      <p:ext uri="{BB962C8B-B14F-4D97-AF65-F5344CB8AC3E}">
        <p14:creationId xmlns:p14="http://schemas.microsoft.com/office/powerpoint/2010/main" val="4017768276"/>
      </p:ext>
    </p:extLst>
  </p:cSld>
  <p:clrMapOvr>
    <a:masterClrMapping/>
  </p:clrMapOvr>
  <p:transition spd="med">
    <p:wipe dir="d"/>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052656BE-1021-4206-9438-37789C79CA3D}" type="datetimeFigureOut">
              <a:rPr lang="en-US">
                <a:solidFill>
                  <a:srgbClr val="0096D6"/>
                </a:solidFill>
                <a:latin typeface="Arial"/>
              </a:rPr>
              <a:pPr fontAlgn="auto">
                <a:spcBef>
                  <a:spcPts val="0"/>
                </a:spcBef>
                <a:spcAft>
                  <a:spcPts val="0"/>
                </a:spcAft>
              </a:pPr>
              <a:t>6/4/2014</a:t>
            </a:fld>
            <a:endParaRPr lang="en-US">
              <a:solidFill>
                <a:srgbClr val="0096D6"/>
              </a:solidFill>
              <a:latin typeface="Aria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96D6"/>
              </a:solidFill>
              <a:latin typeface="Aria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B734144E-3048-45D3-98EF-281547E6FEAD}" type="slidenum">
              <a:rPr lang="en-US">
                <a:solidFill>
                  <a:srgbClr val="0096D6"/>
                </a:solidFill>
                <a:latin typeface="Arial"/>
              </a:rPr>
              <a:pPr fontAlgn="auto">
                <a:spcBef>
                  <a:spcPts val="0"/>
                </a:spcBef>
                <a:spcAft>
                  <a:spcPts val="0"/>
                </a:spcAft>
              </a:pPr>
              <a:t>‹#›</a:t>
            </a:fld>
            <a:endParaRPr lang="en-US">
              <a:solidFill>
                <a:srgbClr val="0096D6"/>
              </a:solidFill>
              <a:latin typeface="Arial"/>
            </a:endParaRPr>
          </a:p>
        </p:txBody>
      </p:sp>
    </p:spTree>
    <p:extLst>
      <p:ext uri="{BB962C8B-B14F-4D97-AF65-F5344CB8AC3E}">
        <p14:creationId xmlns:p14="http://schemas.microsoft.com/office/powerpoint/2010/main" val="663376264"/>
      </p:ext>
    </p:extLst>
  </p:cSld>
  <p:clrMapOvr>
    <a:masterClrMapping/>
  </p:clrMapOvr>
  <p:transition spd="med">
    <p:wipe dir="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Slide-animated bar">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Rectangle 45"/>
          <p:cNvSpPr/>
          <p:nvPr/>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ectangle 44"/>
          <p:cNvSpPr/>
          <p:nvPr/>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8" name="Rounded Rectangle 27"/>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9" name="Rounded Rectangle 28"/>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0" name="Rounded Rectangle 29"/>
          <p:cNvSpPr/>
          <p:nvPr/>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Rounded Rectangle 30"/>
          <p:cNvSpPr/>
          <p:nvPr/>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34" name="Rounded Rectangle 33"/>
          <p:cNvSpPr/>
          <p:nvPr/>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5" name="Rounded Rectangle 34"/>
          <p:cNvSpPr/>
          <p:nvPr/>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8" name="Rounded Rectangle 37"/>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Rounded Rectangle 38"/>
          <p:cNvSpPr/>
          <p:nvPr/>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85" name="Rectangle 84"/>
          <p:cNvSpPr/>
          <p:nvPr/>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0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57" name="Rectangle 56"/>
          <p:cNvSpPr/>
          <p:nvPr userDrawn="1"/>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60"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5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35613686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1_Title Slide-animated bar_static">
    <p:spTree>
      <p:nvGrpSpPr>
        <p:cNvPr id="1" name=""/>
        <p:cNvGrpSpPr/>
        <p:nvPr/>
      </p:nvGrpSpPr>
      <p:grpSpPr>
        <a:xfrm>
          <a:off x="0" y="0"/>
          <a:ext cx="0" cy="0"/>
          <a:chOff x="0" y="0"/>
          <a:chExt cx="0" cy="0"/>
        </a:xfrm>
      </p:grpSpPr>
      <p:pic>
        <p:nvPicPr>
          <p:cNvPr id="51" name="Picture 50" descr="bottom bar.jpg"/>
          <p:cNvPicPr>
            <a:picLocks noChangeAspect="1"/>
          </p:cNvPicPr>
          <p:nvPr/>
        </p:nvPicPr>
        <p:blipFill>
          <a:blip r:embed="rId2" cstate="print"/>
          <a:stretch>
            <a:fillRect/>
          </a:stretch>
        </p:blipFill>
        <p:spPr>
          <a:xfrm>
            <a:off x="333375" y="6374862"/>
            <a:ext cx="8477250" cy="171450"/>
          </a:xfrm>
          <a:prstGeom prst="rect">
            <a:avLst/>
          </a:prstGeom>
        </p:spPr>
      </p:pic>
      <p:pic>
        <p:nvPicPr>
          <p:cNvPr id="43" name="Picture 42" descr="bottom bar.jpg"/>
          <p:cNvPicPr>
            <a:picLocks noChangeAspect="1"/>
          </p:cNvPicPr>
          <p:nvPr/>
        </p:nvPicPr>
        <p:blipFill>
          <a:blip r:embed="rId2" cstate="print"/>
          <a:stretch>
            <a:fillRect/>
          </a:stretch>
        </p:blipFill>
        <p:spPr>
          <a:xfrm>
            <a:off x="333375" y="6374862"/>
            <a:ext cx="8477250" cy="171450"/>
          </a:xfrm>
          <a:prstGeom prst="rect">
            <a:avLst/>
          </a:prstGeom>
        </p:spPr>
      </p:pic>
      <p:sp>
        <p:nvSpPr>
          <p:cNvPr id="47" name="Rectangle 46"/>
          <p:cNvSpPr/>
          <p:nvPr/>
        </p:nvSpPr>
        <p:spPr>
          <a:xfrm>
            <a:off x="3405352" y="5562600"/>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6" name="Rectangle 45"/>
          <p:cNvSpPr/>
          <p:nvPr/>
        </p:nvSpPr>
        <p:spPr>
          <a:xfrm>
            <a:off x="1460939" y="5638800"/>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5" name="Rectangle 44"/>
          <p:cNvSpPr/>
          <p:nvPr/>
        </p:nvSpPr>
        <p:spPr>
          <a:xfrm>
            <a:off x="4771697" y="5562600"/>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8" name="Rounded Rectangle 27"/>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9" name="Rounded Rectangle 28"/>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36" name="Rounded Rectangle 35"/>
          <p:cNvSpPr/>
          <p:nvPr/>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85" name="Rectangle 84"/>
          <p:cNvSpPr/>
          <p:nvPr/>
        </p:nvSpPr>
        <p:spPr>
          <a:xfrm>
            <a:off x="14992"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4" name="Rectangle 43"/>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3"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54"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55"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01" name="Rectangle 100"/>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02"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0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04"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48" name="Subtitle 2"/>
          <p:cNvSpPr>
            <a:spLocks noGrp="1"/>
          </p:cNvSpPr>
          <p:nvPr>
            <p:ph type="subTitle" idx="1" hasCustomPrompt="1"/>
          </p:nvPr>
        </p:nvSpPr>
        <p:spPr>
          <a:xfrm>
            <a:off x="236383" y="4464066"/>
            <a:ext cx="8112126" cy="384175"/>
          </a:xfrm>
        </p:spPr>
        <p:txBody>
          <a:bodyPr>
            <a:normAutofit/>
          </a:bodyPr>
          <a:lstStyle>
            <a:lvl1pPr marL="0" indent="0" algn="l">
              <a:buNone/>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109" name="Rectangle 108"/>
          <p:cNvSpPr/>
          <p:nvPr/>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110" name="Rectangle 4"/>
          <p:cNvSpPr>
            <a:spLocks noChangeArrowheads="1"/>
          </p:cNvSpPr>
          <p:nvPr/>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12"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grpSp>
        <p:nvGrpSpPr>
          <p:cNvPr id="2" name="Group 67"/>
          <p:cNvGrpSpPr/>
          <p:nvPr/>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9" name="Rectangle 68"/>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8" name="Freeform 77"/>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9" name="Freeform 78"/>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0" name="Freeform 79"/>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1" name="Freeform 80"/>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82" name="Freeform 81"/>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57" name="Rectangle 56"/>
          <p:cNvSpPr/>
          <p:nvPr userDrawn="1"/>
        </p:nvSpPr>
        <p:spPr>
          <a:xfrm>
            <a:off x="1" y="6537960"/>
            <a:ext cx="9129008"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5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60"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5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2315154193"/>
      </p:ext>
    </p:extLst>
  </p:cSld>
  <p:clrMapOvr>
    <a:masterClrMapping/>
  </p:clrMapOvr>
  <p:transition>
    <p:wipe dir="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soli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1" name="Rounded Rectangle 30"/>
          <p:cNvSpPr/>
          <p:nvPr/>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2" name="Rounded Rectangle 31"/>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3" name="Rounded Rectangle 32"/>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Tree>
    <p:extLst>
      <p:ext uri="{BB962C8B-B14F-4D97-AF65-F5344CB8AC3E}">
        <p14:creationId xmlns:p14="http://schemas.microsoft.com/office/powerpoint/2010/main" val="37273341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1_Title Slide solid gradient_static">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7" name="Rounded Rectangle 36"/>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8" name="Rounded Rectangle 37"/>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39" name="Rounded Rectangle 38"/>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0" name="Rounded Rectangle 39"/>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1" name="Rounded Rectangle 40"/>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2" name="Rounded Rectangle 41"/>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sz="6000" b="0" spc="-200" baseline="0">
                <a:solidFill>
                  <a:schemeClr val="bg1"/>
                </a:solidFill>
                <a:latin typeface="+mj-lt"/>
              </a:defRPr>
            </a:lvl1pPr>
          </a:lstStyle>
          <a:p>
            <a:r>
              <a:rPr lang="en-US" dirty="0" smtClean="0"/>
              <a:t>Presentation Title Goes Here</a:t>
            </a:r>
            <a:endParaRPr lang="en-US" dirty="0"/>
          </a:p>
        </p:txBody>
      </p:sp>
      <p:grpSp>
        <p:nvGrpSpPr>
          <p:cNvPr id="4" name="Group 38"/>
          <p:cNvGrpSpPr/>
          <p:nvPr/>
        </p:nvGrpSpPr>
        <p:grpSpPr>
          <a:xfrm>
            <a:off x="341314" y="311151"/>
            <a:ext cx="829170" cy="438358"/>
            <a:chOff x="609600" y="528537"/>
            <a:chExt cx="1444734" cy="763789"/>
          </a:xfrm>
          <a:solidFill>
            <a:schemeClr val="bg1"/>
          </a:solidFill>
        </p:grpSpPr>
        <p:sp>
          <p:nvSpPr>
            <p:cNvPr id="64" name="Rectangle 63"/>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65" name="Freeform 64"/>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6" name="Freeform 65"/>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7" name="Freeform 66"/>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8" name="Freeform 6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69" name="Freeform 6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0" name="Freeform 6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1" name="Freeform 7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2" name="Freeform 7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3" name="Freeform 7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4" name="Freeform 7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5" name="Freeform 7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6" name="Freeform 7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77" name="Freeform 7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3" name="Subtitle 2"/>
          <p:cNvSpPr>
            <a:spLocks noGrp="1"/>
          </p:cNvSpPr>
          <p:nvPr>
            <p:ph type="subTitle" idx="1" hasCustomPrompt="1"/>
          </p:nvPr>
        </p:nvSpPr>
        <p:spPr>
          <a:xfrm>
            <a:off x="236383" y="4464068"/>
            <a:ext cx="8112126" cy="384175"/>
          </a:xfrm>
        </p:spPr>
        <p:txBody>
          <a:bodyPr>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58"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FFFFFF"/>
                </a:solidFill>
                <a:latin typeface="Arial"/>
              </a:rPr>
              <a:t>Cisco Confidential</a:t>
            </a:r>
          </a:p>
        </p:txBody>
      </p:sp>
      <p:sp>
        <p:nvSpPr>
          <p:cNvPr id="5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FFFFFF"/>
                </a:solidFill>
                <a:latin typeface="Arial"/>
              </a:rPr>
              <a:pPr algn="r" defTabSz="814388" fontAlgn="auto">
                <a:spcBef>
                  <a:spcPts val="0"/>
                </a:spcBef>
                <a:spcAft>
                  <a:spcPts val="0"/>
                </a:spcAft>
              </a:pPr>
              <a:t>‹#›</a:t>
            </a:fld>
            <a:endParaRPr lang="en-US" sz="600" dirty="0">
              <a:solidFill>
                <a:srgbClr val="FFFFFF"/>
              </a:solidFill>
              <a:latin typeface="Arial"/>
            </a:endParaRPr>
          </a:p>
        </p:txBody>
      </p:sp>
      <p:sp>
        <p:nvSpPr>
          <p:cNvPr id="36"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FFFFFF"/>
                </a:solidFill>
                <a:latin typeface="Arial"/>
              </a:rPr>
              <a:t>© 2010 Cisco and/or its affiliates. All rights reserved.</a:t>
            </a:r>
            <a:endParaRPr lang="en-US" sz="600" dirty="0">
              <a:solidFill>
                <a:srgbClr val="FFFFFF"/>
              </a:solidFill>
              <a:latin typeface="Arial"/>
            </a:endParaRPr>
          </a:p>
        </p:txBody>
      </p:sp>
    </p:spTree>
    <p:extLst>
      <p:ext uri="{BB962C8B-B14F-4D97-AF65-F5344CB8AC3E}">
        <p14:creationId xmlns:p14="http://schemas.microsoft.com/office/powerpoint/2010/main" val="163132525"/>
      </p:ext>
    </p:extLst>
  </p:cSld>
  <p:clrMapOvr>
    <a:masterClrMapping/>
  </p:clrMapOvr>
  <p:transition>
    <p:wipe dir="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6738"/>
            <a:ext cx="8477250" cy="3438525"/>
          </a:xfrm>
          <a:prstGeom prst="rect">
            <a:avLst/>
          </a:prstGeom>
          <a:noFill/>
        </p:spPr>
      </p:pic>
      <p:sp>
        <p:nvSpPr>
          <p:cNvPr id="26" name="Rectangle 25"/>
          <p:cNvSpPr/>
          <p:nvPr userDrawn="1"/>
        </p:nvSpPr>
        <p:spPr>
          <a:xfrm>
            <a:off x="217357" y="30205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25"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286085734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441345"/>
            <a:ext cx="8578850"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4950367"/>
      </p:ext>
    </p:extLst>
  </p:cSld>
  <p:clrMapOvr>
    <a:masterClrMapping/>
  </p:clrMapOvr>
  <p:transition>
    <p:wipe dir="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rm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2157760"/>
      </p:ext>
    </p:extLst>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Ref idx="1003">
        <a:schemeClr val="bg2"/>
      </p:bgRef>
    </p:bg>
    <p:spTree>
      <p:nvGrpSpPr>
        <p:cNvPr id="1" name=""/>
        <p:cNvGrpSpPr/>
        <p:nvPr/>
      </p:nvGrpSpPr>
      <p:grpSpPr>
        <a:xfrm>
          <a:off x="0" y="0"/>
          <a:ext cx="0" cy="0"/>
          <a:chOff x="0" y="0"/>
          <a:chExt cx="0" cy="0"/>
        </a:xfrm>
      </p:grpSpPr>
      <p:sp>
        <p:nvSpPr>
          <p:cNvPr id="5" name="Rechteck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hteck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hteck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hteck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platzhalt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de-DE" smtClean="0"/>
              <a:t>Textmasterformate durch Klicken bearbeiten</a:t>
            </a:r>
          </a:p>
        </p:txBody>
      </p:sp>
      <p:sp>
        <p:nvSpPr>
          <p:cNvPr id="2" name="Titel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de-DE" smtClean="0"/>
              <a:t>Titelmasterformat durch Klicken bearbeiten</a:t>
            </a:r>
            <a:endParaRPr lang="en-US"/>
          </a:p>
        </p:txBody>
      </p:sp>
      <p:sp>
        <p:nvSpPr>
          <p:cNvPr id="3" name="Bildplatzhalt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de-DE" noProof="0" smtClean="0"/>
              <a:t>Bild durch Klicken auf Symbol hinzufügen</a:t>
            </a:r>
            <a:endParaRPr lang="en-US" noProof="0" dirty="0"/>
          </a:p>
        </p:txBody>
      </p:sp>
      <p:sp>
        <p:nvSpPr>
          <p:cNvPr id="9" name="Datumsplatzhalter 11"/>
          <p:cNvSpPr>
            <a:spLocks noGrp="1"/>
          </p:cNvSpPr>
          <p:nvPr>
            <p:ph type="dt" sz="half" idx="10"/>
          </p:nvPr>
        </p:nvSpPr>
        <p:spPr>
          <a:xfrm>
            <a:off x="6248400" y="6248400"/>
            <a:ext cx="2667000" cy="365125"/>
          </a:xfrm>
        </p:spPr>
        <p:txBody>
          <a:bodyPr rtlCol="0"/>
          <a:lstStyle>
            <a:lvl1pPr>
              <a:defRPr smtClean="0"/>
            </a:lvl1pPr>
          </a:lstStyle>
          <a:p>
            <a:pPr>
              <a:defRPr/>
            </a:pPr>
            <a:fld id="{168EFAF0-00C8-4593-B10A-DC4D17A92008}" type="datetime1">
              <a:rPr lang="de-DE"/>
              <a:pPr>
                <a:defRPr/>
              </a:pPr>
              <a:t>04.06.2014</a:t>
            </a:fld>
            <a:endParaRPr lang="de-DE"/>
          </a:p>
        </p:txBody>
      </p:sp>
      <p:sp>
        <p:nvSpPr>
          <p:cNvPr id="10" name="Foliennummernplatzhalter 12"/>
          <p:cNvSpPr>
            <a:spLocks noGrp="1"/>
          </p:cNvSpPr>
          <p:nvPr>
            <p:ph type="sldNum" sz="quarter" idx="11"/>
          </p:nvPr>
        </p:nvSpPr>
        <p:spPr>
          <a:xfrm>
            <a:off x="0" y="4667250"/>
            <a:ext cx="1447800" cy="663575"/>
          </a:xfrm>
        </p:spPr>
        <p:txBody>
          <a:bodyPr rtlCol="0"/>
          <a:lstStyle>
            <a:lvl1pPr>
              <a:defRPr sz="2800"/>
            </a:lvl1pPr>
          </a:lstStyle>
          <a:p>
            <a:pPr>
              <a:defRPr/>
            </a:pPr>
            <a:fld id="{57D83608-89D9-4181-A0D8-D3003568AE4B}" type="slidenum">
              <a:rPr lang="de-DE"/>
              <a:pPr>
                <a:defRPr/>
              </a:pPr>
              <a:t>‹#›</a:t>
            </a:fld>
            <a:endParaRPr lang="de-DE"/>
          </a:p>
        </p:txBody>
      </p:sp>
      <p:sp>
        <p:nvSpPr>
          <p:cNvPr id="11" name="Fußzeilenplatzhalter 13"/>
          <p:cNvSpPr>
            <a:spLocks noGrp="1"/>
          </p:cNvSpPr>
          <p:nvPr>
            <p:ph type="ftr" sz="quarter" idx="12"/>
          </p:nvPr>
        </p:nvSpPr>
        <p:spPr>
          <a:xfrm>
            <a:off x="1600200" y="6248400"/>
            <a:ext cx="4572000" cy="365125"/>
          </a:xfrm>
        </p:spPr>
        <p:txBody>
          <a:bodyPr rtlCol="0"/>
          <a:lstStyle>
            <a:lvl1pPr>
              <a:defRPr/>
            </a:lvl1pPr>
          </a:lstStyle>
          <a:p>
            <a:pPr>
              <a:defRPr/>
            </a:pPr>
            <a:endParaRPr lang="de-DE"/>
          </a:p>
        </p:txBody>
      </p:sp>
    </p:spTree>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ullet with pull quote">
    <p:spTree>
      <p:nvGrpSpPr>
        <p:cNvPr id="1" name=""/>
        <p:cNvGrpSpPr/>
        <p:nvPr/>
      </p:nvGrpSpPr>
      <p:grpSpPr>
        <a:xfrm>
          <a:off x="0" y="0"/>
          <a:ext cx="0" cy="0"/>
          <a:chOff x="0" y="0"/>
          <a:chExt cx="0" cy="0"/>
        </a:xfrm>
      </p:grpSpPr>
      <p:sp>
        <p:nvSpPr>
          <p:cNvPr id="15" name="Rounded Rectangle 14"/>
          <p:cNvSpPr/>
          <p:nvPr userDrawn="1"/>
        </p:nvSpPr>
        <p:spPr>
          <a:xfrm>
            <a:off x="4984231" y="1411242"/>
            <a:ext cx="3759720" cy="4793993"/>
          </a:xfrm>
          <a:prstGeom prst="roundRect">
            <a:avLst>
              <a:gd name="adj" fmla="val 0"/>
            </a:avLst>
          </a:prstGeom>
          <a:gradFill flip="none" rotWithShape="1">
            <a:gsLst>
              <a:gs pos="0">
                <a:srgbClr val="E2F4FA"/>
              </a:gs>
              <a:gs pos="47000">
                <a:schemeClr val="bg1"/>
              </a:gs>
              <a:gs pos="100000">
                <a:srgbClr val="E2F4FA"/>
              </a:gs>
            </a:gsLst>
            <a:lin ang="2700000" scaled="1"/>
            <a:tileRect/>
          </a:gra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sp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8" name="Text Placeholder 11"/>
          <p:cNvSpPr>
            <a:spLocks noGrp="1"/>
          </p:cNvSpPr>
          <p:nvPr>
            <p:ph type="body" sz="quarter" idx="13" hasCustomPrompt="1"/>
          </p:nvPr>
        </p:nvSpPr>
        <p:spPr>
          <a:xfrm>
            <a:off x="5310432" y="4735551"/>
            <a:ext cx="3236976" cy="338554"/>
          </a:xfrm>
          <a:noFill/>
        </p:spPr>
        <p:txBody>
          <a:bodyPr vert="horz" wrap="square" lIns="91440" tIns="45720" rIns="91440" bIns="45720" rtlCol="0">
            <a:spAutoFit/>
          </a:bodyPr>
          <a:lstStyle>
            <a:lvl1pPr marL="114300" marR="0" indent="-114300" algn="l" defTabSz="914400" rtl="0" eaLnBrk="1" fontAlgn="auto" latinLnBrk="0" hangingPunct="1">
              <a:lnSpc>
                <a:spcPct val="100000"/>
              </a:lnSpc>
              <a:spcBef>
                <a:spcPts val="0"/>
              </a:spcBef>
              <a:spcAft>
                <a:spcPts val="0"/>
              </a:spcAft>
              <a:buClrTx/>
              <a:buSzTx/>
              <a:buFontTx/>
              <a:buNone/>
              <a:tabLst/>
              <a:defRPr kumimoji="0" lang="en-US" sz="1600" b="0" i="0" u="none" strike="noStrike" kern="1200" cap="none" spc="0" normalizeH="0" baseline="0" noProof="0">
                <a:ln>
                  <a:noFill/>
                </a:ln>
                <a:solidFill>
                  <a:srgbClr val="FFFFFF">
                    <a:lumMod val="50000"/>
                  </a:srgbClr>
                </a:solidFill>
                <a:effectLst/>
                <a:uLnTx/>
                <a:uFillTx/>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lumMod val="50000"/>
                  </a:srgbClr>
                </a:solidFill>
                <a:effectLst/>
                <a:uLnTx/>
                <a:uFillTx/>
                <a:latin typeface="Ciscolight" pitchFamily="2" charset="0"/>
                <a:ea typeface="+mn-ea"/>
                <a:cs typeface="+mn-cs"/>
              </a:rPr>
              <a:t>Source Name</a:t>
            </a:r>
          </a:p>
        </p:txBody>
      </p:sp>
      <p:sp>
        <p:nvSpPr>
          <p:cNvPr id="11"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17" name="Rectangle 7"/>
          <p:cNvSpPr>
            <a:spLocks noChangeArrowheads="1"/>
          </p:cNvSpPr>
          <p:nvPr userDrawn="1"/>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21" name="Picture 20" descr="verticalbar.png"/>
          <p:cNvPicPr>
            <a:picLocks noChangeAspect="1"/>
          </p:cNvPicPr>
          <p:nvPr userDrawn="1"/>
        </p:nvPicPr>
        <p:blipFill>
          <a:blip r:embed="rId2" cstate="print"/>
          <a:stretch>
            <a:fillRect/>
          </a:stretch>
        </p:blipFill>
        <p:spPr>
          <a:xfrm>
            <a:off x="4948236" y="1335313"/>
            <a:ext cx="83809" cy="4961463"/>
          </a:xfrm>
          <a:prstGeom prst="rect">
            <a:avLst/>
          </a:prstGeom>
        </p:spPr>
      </p:pic>
    </p:spTree>
    <p:extLst>
      <p:ext uri="{BB962C8B-B14F-4D97-AF65-F5344CB8AC3E}">
        <p14:creationId xmlns:p14="http://schemas.microsoft.com/office/powerpoint/2010/main" val="632598795"/>
      </p:ext>
    </p:extLst>
  </p:cSld>
  <p:clrMapOvr>
    <a:masterClrMapping/>
  </p:clrMapOvr>
  <p:transition>
    <p:wipe dir="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629519174"/>
      </p:ext>
    </p:extLst>
  </p:cSld>
  <p:clrMapOvr>
    <a:masterClrMapping/>
  </p:clrMapOvr>
  <p:transition>
    <p:wipe dir="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7" name="Text Placeholder 6"/>
          <p:cNvSpPr>
            <a:spLocks noGrp="1"/>
          </p:cNvSpPr>
          <p:nvPr>
            <p:ph type="body" sz="quarter" idx="10" hasCustomPrompt="1"/>
          </p:nvPr>
        </p:nvSpPr>
        <p:spPr>
          <a:xfrm>
            <a:off x="4818888" y="310896"/>
            <a:ext cx="3895344" cy="841248"/>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23"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15" name="Picture 14" descr="verticalbar.png"/>
          <p:cNvPicPr>
            <a:picLocks noChangeAspect="1"/>
          </p:cNvPicPr>
          <p:nvPr userDrawn="1"/>
        </p:nvPicPr>
        <p:blipFill>
          <a:blip r:embed="rId2" cstate="print"/>
          <a:stretch>
            <a:fillRect/>
          </a:stretch>
        </p:blipFill>
        <p:spPr>
          <a:xfrm>
            <a:off x="4447858" y="777667"/>
            <a:ext cx="89319" cy="5287676"/>
          </a:xfrm>
          <a:prstGeom prst="rect">
            <a:avLst/>
          </a:prstGeom>
          <a:noFill/>
          <a:ln>
            <a:noFill/>
          </a:ln>
        </p:spPr>
      </p:pic>
      <p:sp>
        <p:nvSpPr>
          <p:cNvPr id="10"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Tree>
    <p:extLst>
      <p:ext uri="{BB962C8B-B14F-4D97-AF65-F5344CB8AC3E}">
        <p14:creationId xmlns:p14="http://schemas.microsoft.com/office/powerpoint/2010/main" val="2403383748"/>
      </p:ext>
    </p:extLst>
  </p:cSld>
  <p:clrMapOvr>
    <a:masterClrMapping/>
  </p:clrMapOvr>
  <p:transition>
    <p:wipe dir="r"/>
  </p:transition>
  <p:timing>
    <p:tnLst>
      <p:par>
        <p:cTn id="1" dur="indefinite" restart="never" nodeType="tmRoot"/>
      </p:par>
    </p:tnLst>
  </p:timing>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6315076" y="98375"/>
            <a:ext cx="2633472"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 name="Text Placeholder 10"/>
          <p:cNvSpPr>
            <a:spLocks noGrp="1"/>
          </p:cNvSpPr>
          <p:nvPr>
            <p:ph type="body" sz="quarter" idx="12"/>
          </p:nvPr>
        </p:nvSpPr>
        <p:spPr>
          <a:xfrm>
            <a:off x="215900" y="98375"/>
            <a:ext cx="2670175" cy="1150939"/>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0" name="Text Placeholder 10"/>
          <p:cNvSpPr>
            <a:spLocks noGrp="1"/>
          </p:cNvSpPr>
          <p:nvPr>
            <p:ph type="body" sz="quarter" idx="13"/>
          </p:nvPr>
        </p:nvSpPr>
        <p:spPr>
          <a:xfrm>
            <a:off x="3295651" y="98375"/>
            <a:ext cx="2596896" cy="1152144"/>
          </a:xfrm>
        </p:spPr>
        <p:txBody>
          <a:bodyPr anchor="b">
            <a:noAutofit/>
          </a:bodyPr>
          <a:lstStyle>
            <a:lvl1pPr>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verticalbar.png"/>
          <p:cNvPicPr>
            <a:picLocks noChangeAspect="1"/>
          </p:cNvPicPr>
          <p:nvPr userDrawn="1"/>
        </p:nvPicPr>
        <p:blipFill>
          <a:blip r:embed="rId2" cstate="print"/>
          <a:stretch>
            <a:fillRect/>
          </a:stretch>
        </p:blipFill>
        <p:spPr>
          <a:xfrm>
            <a:off x="3038158" y="777667"/>
            <a:ext cx="89319" cy="5287676"/>
          </a:xfrm>
          <a:prstGeom prst="rect">
            <a:avLst/>
          </a:prstGeom>
          <a:noFill/>
          <a:ln>
            <a:noFill/>
          </a:ln>
        </p:spPr>
      </p:pic>
      <p:pic>
        <p:nvPicPr>
          <p:cNvPr id="18" name="Picture 17" descr="verticalbar.png"/>
          <p:cNvPicPr>
            <a:picLocks noChangeAspect="1"/>
          </p:cNvPicPr>
          <p:nvPr userDrawn="1"/>
        </p:nvPicPr>
        <p:blipFill>
          <a:blip r:embed="rId2" cstate="print"/>
          <a:stretch>
            <a:fillRect/>
          </a:stretch>
        </p:blipFill>
        <p:spPr>
          <a:xfrm>
            <a:off x="6029008" y="777667"/>
            <a:ext cx="89319" cy="5287676"/>
          </a:xfrm>
          <a:prstGeom prst="rect">
            <a:avLst/>
          </a:prstGeom>
          <a:noFill/>
          <a:ln>
            <a:noFill/>
          </a:ln>
        </p:spPr>
      </p:pic>
    </p:spTree>
    <p:extLst>
      <p:ext uri="{BB962C8B-B14F-4D97-AF65-F5344CB8AC3E}">
        <p14:creationId xmlns:p14="http://schemas.microsoft.com/office/powerpoint/2010/main" val="3439227182"/>
      </p:ext>
    </p:extLst>
  </p:cSld>
  <p:clrMapOvr>
    <a:masterClrMapping/>
  </p:clrMapOvr>
  <p:transition>
    <p:wipe dir="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5" name="Rectangle 4"/>
          <p:cNvSpPr/>
          <p:nvPr userDrawn="1"/>
        </p:nvSpPr>
        <p:spPr>
          <a:xfrm>
            <a:off x="0" y="6339113"/>
            <a:ext cx="9144000" cy="27189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smtClean="0">
              <a:solidFill>
                <a:srgbClr val="FFFFFF"/>
              </a:solidFill>
            </a:endParaRPr>
          </a:p>
        </p:txBody>
      </p:sp>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sp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712044995"/>
      </p:ext>
    </p:extLst>
  </p:cSld>
  <p:clrMapOvr>
    <a:masterClrMapping/>
  </p:clrMapOvr>
  <p:transition>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rm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614097924"/>
      </p:ext>
    </p:extLst>
  </p:cSld>
  <p:clrMapOvr>
    <a:masterClrMapping/>
  </p:clrMapOvr>
  <p:transition>
    <p:wipe dir="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809784691"/>
      </p:ext>
    </p:extLst>
  </p:cSld>
  <p:clrMapOvr>
    <a:masterClrMapping/>
  </p:clrMapOvr>
  <p:transition>
    <p:wipe dir="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93776" y="5852160"/>
            <a:ext cx="8112126" cy="384175"/>
          </a:xfrm>
        </p:spPr>
        <p:txBody>
          <a:bodyPr>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6000" b="0" kern="1200" spc="-20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Tree>
    <p:extLst>
      <p:ext uri="{BB962C8B-B14F-4D97-AF65-F5344CB8AC3E}">
        <p14:creationId xmlns:p14="http://schemas.microsoft.com/office/powerpoint/2010/main" val="40877888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rmAutofit/>
          </a:bodyPr>
          <a:lstStyle>
            <a:lvl1pPr>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27" y="777667"/>
            <a:ext cx="89319" cy="5287676"/>
          </a:xfrm>
          <a:prstGeom prst="rect">
            <a:avLst/>
          </a:prstGeom>
          <a:noFill/>
          <a:ln>
            <a:noFill/>
          </a:ln>
        </p:spPr>
      </p:pic>
    </p:spTree>
    <p:extLst>
      <p:ext uri="{BB962C8B-B14F-4D97-AF65-F5344CB8AC3E}">
        <p14:creationId xmlns:p14="http://schemas.microsoft.com/office/powerpoint/2010/main" val="121098546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rm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pPr fontAlgn="auto">
                <a:spcBef>
                  <a:spcPts val="0"/>
                </a:spcBef>
                <a:spcAft>
                  <a:spcPts val="0"/>
                </a:spcAft>
              </a:pPr>
              <a:endParaRPr lang="en-US" dirty="0">
                <a:solidFill>
                  <a:srgbClr val="0096D6"/>
                </a:solidFill>
                <a:latin typeface="Aria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fontAlgn="auto">
                <a:spcBef>
                  <a:spcPts val="0"/>
                </a:spcBef>
                <a:spcAft>
                  <a:spcPts val="0"/>
                </a:spcAft>
              </a:pPr>
              <a:endParaRPr lang="en-US" dirty="0">
                <a:solidFill>
                  <a:srgbClr val="0096D6"/>
                </a:solidFill>
                <a:latin typeface="Arial"/>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6000" b="0" kern="1200" spc="-20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pPr fontAlgn="auto">
              <a:spcBef>
                <a:spcPts val="0"/>
              </a:spcBef>
              <a:spcAft>
                <a:spcPts val="0"/>
              </a:spcAft>
            </a:pPr>
            <a:endParaRPr lang="en-US" dirty="0">
              <a:solidFill>
                <a:srgbClr val="0096D6"/>
              </a:solidFill>
              <a:latin typeface="Arial"/>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3150365984"/>
      </p:ext>
    </p:extLst>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image" Target="../media/image19.jpeg"/><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theme" Target="../theme/theme10.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image" Target="../media/image3.jpeg"/><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image" Target="../media/image3.jpeg"/><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theme" Target="../theme/theme4.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image" Target="../media/image11.jpeg"/><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theme" Target="../theme/theme5.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6.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theme" Target="../theme/theme7.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image" Target="../media/image17.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theme" Target="../theme/theme8.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image" Target="../media/image1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theme" Target="../theme/theme9.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endParaRPr lang="en-US" smtClean="0"/>
          </a:p>
        </p:txBody>
      </p:sp>
      <p:sp>
        <p:nvSpPr>
          <p:cNvPr id="1027" name="Textplatzhalt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smtClean="0"/>
          </a:p>
        </p:txBody>
      </p:sp>
      <p:sp>
        <p:nvSpPr>
          <p:cNvPr id="14" name="Datumsplatzhalt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defRPr>
            </a:lvl1pPr>
          </a:lstStyle>
          <a:p>
            <a:pPr>
              <a:defRPr/>
            </a:pPr>
            <a:fld id="{BB014936-2EC3-47F0-BBE1-2D5889F5D134}" type="datetime1">
              <a:rPr lang="de-DE"/>
              <a:pPr>
                <a:defRPr/>
              </a:pPr>
              <a:t>04.06.2014</a:t>
            </a:fld>
            <a:endParaRPr lang="de-DE"/>
          </a:p>
        </p:txBody>
      </p:sp>
      <p:sp>
        <p:nvSpPr>
          <p:cNvPr id="3" name="Fußzeilenplatzhalt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de-DE"/>
          </a:p>
        </p:txBody>
      </p:sp>
      <p:sp>
        <p:nvSpPr>
          <p:cNvPr id="7" name="Rechteck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hteck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hteck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Foliennummernplatzhalt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77B78C9A-1A5B-4051-97EF-E2357E3A7935}"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744" r:id="rId1"/>
    <p:sldLayoutId id="2147483740" r:id="rId2"/>
    <p:sldLayoutId id="2147483745" r:id="rId3"/>
    <p:sldLayoutId id="2147483746" r:id="rId4"/>
    <p:sldLayoutId id="2147483747" r:id="rId5"/>
    <p:sldLayoutId id="2147483741" r:id="rId6"/>
    <p:sldLayoutId id="2147483748" r:id="rId7"/>
    <p:sldLayoutId id="2147483742" r:id="rId8"/>
    <p:sldLayoutId id="2147483749" r:id="rId9"/>
    <p:sldLayoutId id="2147483743" r:id="rId10"/>
    <p:sldLayoutId id="2147483750" r:id="rId11"/>
    <p:sldLayoutId id="2147483989" r:id="rId12"/>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a:defRPr>
      </a:lvl2pPr>
      <a:lvl3pPr algn="l" rtl="0" eaLnBrk="0" fontAlgn="base" hangingPunct="0">
        <a:spcBef>
          <a:spcPct val="0"/>
        </a:spcBef>
        <a:spcAft>
          <a:spcPct val="0"/>
        </a:spcAft>
        <a:defRPr sz="4400">
          <a:solidFill>
            <a:schemeClr val="tx2"/>
          </a:solidFill>
          <a:latin typeface="Tw Cen MT"/>
        </a:defRPr>
      </a:lvl3pPr>
      <a:lvl4pPr algn="l" rtl="0" eaLnBrk="0" fontAlgn="base" hangingPunct="0">
        <a:spcBef>
          <a:spcPct val="0"/>
        </a:spcBef>
        <a:spcAft>
          <a:spcPct val="0"/>
        </a:spcAft>
        <a:defRPr sz="4400">
          <a:solidFill>
            <a:schemeClr val="tx2"/>
          </a:solidFill>
          <a:latin typeface="Tw Cen MT"/>
        </a:defRPr>
      </a:lvl4pPr>
      <a:lvl5pPr algn="l" rtl="0" eaLnBrk="0" fontAlgn="base" hangingPunct="0">
        <a:spcBef>
          <a:spcPct val="0"/>
        </a:spcBef>
        <a:spcAft>
          <a:spcPct val="0"/>
        </a:spcAft>
        <a:defRPr sz="4400">
          <a:solidFill>
            <a:schemeClr val="tx2"/>
          </a:solidFill>
          <a:latin typeface="Tw Cen MT"/>
        </a:defRPr>
      </a:lvl5pPr>
      <a:lvl6pPr marL="457200" algn="l" rtl="0" fontAlgn="base">
        <a:spcBef>
          <a:spcPct val="0"/>
        </a:spcBef>
        <a:spcAft>
          <a:spcPct val="0"/>
        </a:spcAft>
        <a:defRPr sz="4400">
          <a:solidFill>
            <a:schemeClr val="tx2"/>
          </a:solidFill>
          <a:latin typeface="Tw Cen MT"/>
        </a:defRPr>
      </a:lvl6pPr>
      <a:lvl7pPr marL="914400" algn="l" rtl="0" fontAlgn="base">
        <a:spcBef>
          <a:spcPct val="0"/>
        </a:spcBef>
        <a:spcAft>
          <a:spcPct val="0"/>
        </a:spcAft>
        <a:defRPr sz="4400">
          <a:solidFill>
            <a:schemeClr val="tx2"/>
          </a:solidFill>
          <a:latin typeface="Tw Cen MT"/>
        </a:defRPr>
      </a:lvl7pPr>
      <a:lvl8pPr marL="1371600" algn="l" rtl="0" fontAlgn="base">
        <a:spcBef>
          <a:spcPct val="0"/>
        </a:spcBef>
        <a:spcAft>
          <a:spcPct val="0"/>
        </a:spcAft>
        <a:defRPr sz="4400">
          <a:solidFill>
            <a:schemeClr val="tx2"/>
          </a:solidFill>
          <a:latin typeface="Tw Cen MT"/>
        </a:defRPr>
      </a:lvl8pPr>
      <a:lvl9pPr marL="1828800" algn="l" rtl="0" fontAlgn="base">
        <a:spcBef>
          <a:spcPct val="0"/>
        </a:spcBef>
        <a:spcAft>
          <a:spcPct val="0"/>
        </a:spcAft>
        <a:defRPr sz="4400">
          <a:solidFill>
            <a:schemeClr val="tx2"/>
          </a:solidFill>
          <a:latin typeface="Tw Cen MT"/>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8" name="Picture 13"/>
          <p:cNvPicPr>
            <a:picLocks noChangeAspect="1" noChangeArrowheads="1"/>
          </p:cNvPicPr>
          <p:nvPr/>
        </p:nvPicPr>
        <p:blipFill>
          <a:blip r:embed="rId25" cstate="print">
            <a:extLst>
              <a:ext uri="{28A0092B-C50C-407E-A947-70E740481C1C}">
                <a14:useLocalDpi xmlns:a14="http://schemas.microsoft.com/office/drawing/2010/main" val="0"/>
              </a:ext>
            </a:extLst>
          </a:blip>
          <a:stretch>
            <a:fillRect/>
          </a:stretch>
        </p:blipFill>
        <p:spPr bwMode="auto">
          <a:xfrm>
            <a:off x="0" y="-3174"/>
            <a:ext cx="9153526" cy="6861174"/>
          </a:xfrm>
          <a:prstGeom prst="rect">
            <a:avLst/>
          </a:prstGeom>
          <a:noFill/>
        </p:spPr>
      </p:pic>
      <p:sp>
        <p:nvSpPr>
          <p:cNvPr id="2" name="Title Placeholder 1"/>
          <p:cNvSpPr>
            <a:spLocks noGrp="1"/>
          </p:cNvSpPr>
          <p:nvPr>
            <p:ph type="title"/>
          </p:nvPr>
        </p:nvSpPr>
        <p:spPr>
          <a:xfrm>
            <a:off x="229701" y="432215"/>
            <a:ext cx="8580924"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2" y="1339749"/>
            <a:ext cx="8567873"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65667" y="6586250"/>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cs typeface="Arial" charset="0"/>
              </a:rPr>
              <a:t>© 2012 Cisco and/or its affiliates. All rights reserved.</a:t>
            </a:r>
            <a:endParaRPr lang="en-US" sz="600" dirty="0">
              <a:solidFill>
                <a:srgbClr val="C0C0C0"/>
              </a:solidFill>
              <a:latin typeface="Arial"/>
              <a:cs typeface="Arial" charset="0"/>
            </a:endParaRPr>
          </a:p>
        </p:txBody>
      </p:sp>
      <p:sp>
        <p:nvSpPr>
          <p:cNvPr id="11" name="Rectangle 5"/>
          <p:cNvSpPr>
            <a:spLocks noChangeArrowheads="1"/>
          </p:cNvSpPr>
          <p:nvPr/>
        </p:nvSpPr>
        <p:spPr bwMode="ltGray">
          <a:xfrm>
            <a:off x="7784629" y="6584516"/>
            <a:ext cx="79102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cs typeface="Arial" charset="0"/>
              </a:rPr>
              <a:t>Cisco Confidential</a:t>
            </a:r>
          </a:p>
        </p:txBody>
      </p:sp>
      <p:sp>
        <p:nvSpPr>
          <p:cNvPr id="9" name="Rectangle 7"/>
          <p:cNvSpPr>
            <a:spLocks noChangeArrowheads="1"/>
          </p:cNvSpPr>
          <p:nvPr/>
        </p:nvSpPr>
        <p:spPr bwMode="ltGray">
          <a:xfrm>
            <a:off x="8620940" y="6580412"/>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cs typeface="Arial" charset="0"/>
              </a:rPr>
              <a:pPr algn="r" defTabSz="814388" fontAlgn="auto">
                <a:spcBef>
                  <a:spcPts val="0"/>
                </a:spcBef>
                <a:spcAft>
                  <a:spcPts val="0"/>
                </a:spcAft>
              </a:pPr>
              <a:t>‹#›</a:t>
            </a:fld>
            <a:endParaRPr lang="en-US" sz="600" dirty="0">
              <a:solidFill>
                <a:srgbClr val="C0C0C0"/>
              </a:solidFill>
              <a:latin typeface="Arial"/>
              <a:cs typeface="Arial" charset="0"/>
            </a:endParaRPr>
          </a:p>
        </p:txBody>
      </p:sp>
    </p:spTree>
    <p:extLst>
      <p:ext uri="{BB962C8B-B14F-4D97-AF65-F5344CB8AC3E}">
        <p14:creationId xmlns:p14="http://schemas.microsoft.com/office/powerpoint/2010/main" val="369760339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 id="2147484009" r:id="rId18"/>
    <p:sldLayoutId id="2147484010" r:id="rId19"/>
    <p:sldLayoutId id="2147484011" r:id="rId20"/>
    <p:sldLayoutId id="2147484012" r:id="rId21"/>
    <p:sldLayoutId id="2147484013" r:id="rId22"/>
    <p:sldLayoutId id="2147484014" r:id="rId23"/>
  </p:sldLayoutIdLst>
  <p:transition>
    <p:pull/>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flip="none" rotWithShape="1">
            <a:gsLst>
              <a:gs pos="0">
                <a:schemeClr val="tx1">
                  <a:lumMod val="20000"/>
                  <a:lumOff val="80000"/>
                </a:schemeClr>
              </a:gs>
              <a:gs pos="100000">
                <a:schemeClr val="accent1">
                  <a:lumMod val="60000"/>
                  <a:lumOff val="40000"/>
                </a:schemeClr>
              </a:gs>
            </a:gsLst>
            <a:lin ang="2700000" scaled="1"/>
            <a:tileRect/>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accent3"/>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2" y="1339745"/>
            <a:ext cx="8551441" cy="4965700"/>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4" y="6586248"/>
            <a:ext cx="3291927"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CiscoSans ExtraLight"/>
              </a:rPr>
              <a:t>© 2010 Cisco and/or its affiliates. All rights reserved.</a:t>
            </a:r>
            <a:endParaRPr lang="en-US" sz="600" dirty="0">
              <a:solidFill>
                <a:srgbClr val="C0C0C0"/>
              </a:solidFill>
              <a:latin typeface="CiscoSans ExtraLight"/>
            </a:endParaRPr>
          </a:p>
        </p:txBody>
      </p:sp>
      <p:sp>
        <p:nvSpPr>
          <p:cNvPr id="9" name="Rectangle 7"/>
          <p:cNvSpPr>
            <a:spLocks noChangeArrowheads="1"/>
          </p:cNvSpPr>
          <p:nvPr/>
        </p:nvSpPr>
        <p:spPr bwMode="ltGray">
          <a:xfrm>
            <a:off x="8649526"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CiscoSans ExtraLight"/>
              </a:rPr>
              <a:pPr algn="r" defTabSz="814388" fontAlgn="auto">
                <a:spcBef>
                  <a:spcPts val="0"/>
                </a:spcBef>
                <a:spcAft>
                  <a:spcPts val="0"/>
                </a:spcAft>
              </a:pPr>
              <a:t>‹#›</a:t>
            </a:fld>
            <a:endParaRPr lang="en-US" sz="600" dirty="0">
              <a:solidFill>
                <a:srgbClr val="C0C0C0"/>
              </a:solidFill>
              <a:latin typeface="CiscoSans ExtraLight"/>
            </a:endParaRPr>
          </a:p>
        </p:txBody>
      </p:sp>
      <p:pic>
        <p:nvPicPr>
          <p:cNvPr id="14" name="Picture 13" descr="bottom bar.jpg"/>
          <p:cNvPicPr>
            <a:picLocks noChangeAspect="1"/>
          </p:cNvPicPr>
          <p:nvPr/>
        </p:nvPicPr>
        <p:blipFill>
          <a:blip r:embed="rId35" cstate="print"/>
          <a:stretch>
            <a:fillRect/>
          </a:stretch>
        </p:blipFill>
        <p:spPr>
          <a:xfrm>
            <a:off x="333375" y="6378339"/>
            <a:ext cx="8477250" cy="162912"/>
          </a:xfrm>
          <a:prstGeom prst="rect">
            <a:avLst/>
          </a:prstGeom>
        </p:spPr>
      </p:pic>
      <p:sp>
        <p:nvSpPr>
          <p:cNvPr id="8" name="Rectangle 5"/>
          <p:cNvSpPr>
            <a:spLocks noChangeArrowheads="1"/>
          </p:cNvSpPr>
          <p:nvPr/>
        </p:nvSpPr>
        <p:spPr bwMode="ltGray">
          <a:xfrm>
            <a:off x="7395235" y="6586248"/>
            <a:ext cx="1254291" cy="190646"/>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700" b="1" dirty="0">
                <a:solidFill>
                  <a:srgbClr val="333333"/>
                </a:solidFill>
                <a:latin typeface="CiscoSans ExtraLight"/>
              </a:rPr>
              <a:t>Cisco </a:t>
            </a:r>
            <a:r>
              <a:rPr lang="en-US" sz="700" b="1" dirty="0" smtClean="0">
                <a:solidFill>
                  <a:srgbClr val="333333"/>
                </a:solidFill>
                <a:latin typeface="CiscoSans ExtraLight"/>
              </a:rPr>
              <a:t>Highly Confidential</a:t>
            </a:r>
            <a:endParaRPr lang="en-US" sz="700" b="1" dirty="0">
              <a:solidFill>
                <a:srgbClr val="333333"/>
              </a:solidFill>
              <a:latin typeface="CiscoSans ExtraLight"/>
            </a:endParaRPr>
          </a:p>
        </p:txBody>
      </p:sp>
    </p:spTree>
    <p:extLst>
      <p:ext uri="{BB962C8B-B14F-4D97-AF65-F5344CB8AC3E}">
        <p14:creationId xmlns:p14="http://schemas.microsoft.com/office/powerpoint/2010/main" val="16924824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CiscoSans ExtraLight" pitchFamily="34" charset="0"/>
          <a:ea typeface="+mn-ea"/>
          <a:cs typeface="+mn-cs"/>
        </a:defRPr>
      </a:lvl1pPr>
      <a:lvl2pPr marL="396875"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CiscoSans ExtraLight" pitchFamily="34" charset="0"/>
          <a:ea typeface="+mn-ea"/>
          <a:cs typeface="+mn-cs"/>
        </a:defRPr>
      </a:lvl2pPr>
      <a:lvl3pPr marL="576263" indent="-6350"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CiscoSans ExtraLight" pitchFamily="34" charset="0"/>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CiscoSans ExtraLight" pitchFamily="34" charset="0"/>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CiscoSans Extra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13" name="Picture 12" descr="bottom bar.jpg"/>
          <p:cNvPicPr>
            <a:picLocks noChangeAspect="1"/>
          </p:cNvPicPr>
          <p:nvPr/>
        </p:nvPicPr>
        <p:blipFill>
          <a:blip r:embed="rId39"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231664633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fontAlgn="auto">
              <a:spcBef>
                <a:spcPts val="0"/>
              </a:spcBef>
              <a:spcAft>
                <a:spcPts val="0"/>
              </a:spcAft>
            </a:pPr>
            <a:r>
              <a:rPr lang="en-US" sz="600" dirty="0" smtClean="0">
                <a:solidFill>
                  <a:srgbClr val="C0C0C0"/>
                </a:solidFill>
                <a:latin typeface="Arial"/>
              </a:rPr>
              <a:t>© 2010 Cisco and/or its affiliates. All rights reserved.</a:t>
            </a:r>
            <a:endParaRPr lang="en-US" sz="600" dirty="0">
              <a:solidFill>
                <a:srgbClr val="C0C0C0"/>
              </a:solidFill>
              <a:latin typeface="Arial"/>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fontAlgn="auto">
              <a:spcBef>
                <a:spcPts val="0"/>
              </a:spcBef>
              <a:spcAft>
                <a:spcPts val="0"/>
              </a:spcAft>
            </a:pPr>
            <a:r>
              <a:rPr lang="en-US" sz="600" dirty="0">
                <a:solidFill>
                  <a:srgbClr val="C0C0C0"/>
                </a:solidFill>
                <a:latin typeface="Arial"/>
              </a:rPr>
              <a:t>Cisco Confidential</a:t>
            </a:r>
          </a:p>
        </p:txBody>
      </p:sp>
      <p:sp>
        <p:nvSpPr>
          <p:cNvPr id="9" name="Rectangle 7"/>
          <p:cNvSpPr>
            <a:spLocks noChangeArrowheads="1"/>
          </p:cNvSpPr>
          <p:nvPr/>
        </p:nvSpPr>
        <p:spPr bwMode="ltGray">
          <a:xfrm>
            <a:off x="8649525"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fontAlgn="auto">
              <a:spcBef>
                <a:spcPts val="0"/>
              </a:spcBef>
              <a:spcAft>
                <a:spcPts val="0"/>
              </a:spcAft>
            </a:pPr>
            <a:fld id="{DFCF27A5-1A5B-48D3-A060-2758FFBB1ADD}" type="slidenum">
              <a:rPr lang="en-US" sz="600">
                <a:solidFill>
                  <a:srgbClr val="C0C0C0"/>
                </a:solidFill>
                <a:latin typeface="Arial"/>
              </a:rPr>
              <a:pPr algn="r" defTabSz="814388" fontAlgn="auto">
                <a:spcBef>
                  <a:spcPts val="0"/>
                </a:spcBef>
                <a:spcAft>
                  <a:spcPts val="0"/>
                </a:spcAft>
              </a:pPr>
              <a:t>‹#›</a:t>
            </a:fld>
            <a:endParaRPr lang="en-US" sz="600" dirty="0">
              <a:solidFill>
                <a:srgbClr val="C0C0C0"/>
              </a:solidFill>
              <a:latin typeface="Arial"/>
            </a:endParaRPr>
          </a:p>
        </p:txBody>
      </p:sp>
      <p:pic>
        <p:nvPicPr>
          <p:cNvPr id="13" name="Picture 12" descr="bottom bar.jpg"/>
          <p:cNvPicPr>
            <a:picLocks noChangeAspect="1"/>
          </p:cNvPicPr>
          <p:nvPr/>
        </p:nvPicPr>
        <p:blipFill>
          <a:blip r:embed="rId37"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1059008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9" r:id="rId33"/>
    <p:sldLayoutId id="2147483860" r:id="rId34"/>
    <p:sldLayoutId id="2147483861" r:id="rId35"/>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8" name="Picture 7" descr="bullet_other.jpg"/>
          <p:cNvPicPr>
            <a:picLocks noChangeAspect="1"/>
          </p:cNvPicPr>
          <p:nvPr userDrawn="1"/>
        </p:nvPicPr>
        <p:blipFill>
          <a:blip r:embed="rId34" cstate="print"/>
          <a:stretch>
            <a:fillRect/>
          </a:stretch>
        </p:blipFill>
        <p:spPr>
          <a:xfrm>
            <a:off x="0" y="893"/>
            <a:ext cx="9144000" cy="6856214"/>
          </a:xfrm>
          <a:prstGeom prst="rect">
            <a:avLst/>
          </a:prstGeom>
        </p:spPr>
      </p:pic>
      <p:sp>
        <p:nvSpPr>
          <p:cNvPr id="2" name="Title Placeholder 1"/>
          <p:cNvSpPr>
            <a:spLocks noGrp="1"/>
          </p:cNvSpPr>
          <p:nvPr>
            <p:ph type="title"/>
          </p:nvPr>
        </p:nvSpPr>
        <p:spPr>
          <a:xfrm>
            <a:off x="229701" y="432215"/>
            <a:ext cx="8580924"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7"/>
            <a:ext cx="8580924"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7"/>
          <p:cNvSpPr>
            <a:spLocks noChangeArrowheads="1"/>
          </p:cNvSpPr>
          <p:nvPr userDrawn="1"/>
        </p:nvSpPr>
        <p:spPr bwMode="ltGray">
          <a:xfrm>
            <a:off x="8686416" y="6624207"/>
            <a:ext cx="194953" cy="131459"/>
          </a:xfrm>
          <a:prstGeom prst="rect">
            <a:avLst/>
          </a:prstGeom>
          <a:noFill/>
          <a:ln w="9525" algn="ctr">
            <a:noFill/>
            <a:miter lim="800000"/>
            <a:headEnd/>
            <a:tailEnd/>
          </a:ln>
          <a:effectLst/>
        </p:spPr>
        <p:txBody>
          <a:bodyPr wrap="none" lIns="61609" tIns="30804" rIns="61609" bIns="30804" anchor="b">
            <a:spAutoFit/>
          </a:bodyPr>
          <a:lstStyle/>
          <a:p>
            <a:pPr algn="r" defTabSz="610954" fontAlgn="auto">
              <a:spcBef>
                <a:spcPts val="0"/>
              </a:spcBef>
              <a:spcAft>
                <a:spcPts val="0"/>
              </a:spcAft>
            </a:pPr>
            <a:fld id="{DFCF27A5-1A5B-48D3-A060-2758FFBB1ADD}" type="slidenum">
              <a:rPr lang="en-US" sz="450">
                <a:solidFill>
                  <a:srgbClr val="C0C0C0"/>
                </a:solidFill>
                <a:latin typeface="Arial"/>
              </a:rPr>
              <a:pPr algn="r" defTabSz="610954" fontAlgn="auto">
                <a:spcBef>
                  <a:spcPts val="0"/>
                </a:spcBef>
                <a:spcAft>
                  <a:spcPts val="0"/>
                </a:spcAft>
              </a:pPr>
              <a:t>‹#›</a:t>
            </a:fld>
            <a:endParaRPr lang="en-US" sz="450" dirty="0">
              <a:solidFill>
                <a:srgbClr val="C0C0C0"/>
              </a:solidFill>
              <a:latin typeface="Arial"/>
            </a:endParaRPr>
          </a:p>
        </p:txBody>
      </p:sp>
    </p:spTree>
    <p:extLst>
      <p:ext uri="{BB962C8B-B14F-4D97-AF65-F5344CB8AC3E}">
        <p14:creationId xmlns:p14="http://schemas.microsoft.com/office/powerpoint/2010/main" val="20361881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7" r:id="rId32"/>
  </p:sldLayoutIdLst>
  <p:transition>
    <p:wipe dir="r"/>
  </p:transition>
  <p:timing>
    <p:tnLst>
      <p:par>
        <p:cTn id="1" dur="indefinite" restart="never" nodeType="tmRoot"/>
      </p:par>
    </p:tnLst>
  </p:timing>
  <p:txStyles>
    <p:titleStyle>
      <a:lvl1pPr algn="l" defTabSz="685983" rtl="0" eaLnBrk="1" latinLnBrk="0" hangingPunct="1">
        <a:lnSpc>
          <a:spcPct val="80000"/>
        </a:lnSpc>
        <a:spcBef>
          <a:spcPct val="0"/>
        </a:spcBef>
        <a:buNone/>
        <a:defRPr lang="en-US" sz="2701" b="0" kern="1200" spc="0" baseline="0" dirty="0">
          <a:solidFill>
            <a:schemeClr val="bg1"/>
          </a:solidFill>
          <a:latin typeface="+mj-lt"/>
          <a:ea typeface="+mj-ea"/>
          <a:cs typeface="+mj-cs"/>
        </a:defRPr>
      </a:lvl1pPr>
    </p:titleStyle>
    <p:bodyStyle>
      <a:lvl1pPr marL="171496" indent="-171496" algn="l" defTabSz="685983" rtl="0" eaLnBrk="1" latinLnBrk="0" hangingPunct="1">
        <a:lnSpc>
          <a:spcPct val="95000"/>
        </a:lnSpc>
        <a:spcBef>
          <a:spcPts val="1080"/>
        </a:spcBef>
        <a:buClr>
          <a:srgbClr val="96CA4B"/>
        </a:buClr>
        <a:buSzPct val="90000"/>
        <a:buFont typeface="Arial" pitchFamily="34" charset="0"/>
        <a:buChar char="•"/>
        <a:tabLst/>
        <a:defRPr lang="en-US" sz="1500" kern="1200" dirty="0" smtClean="0">
          <a:solidFill>
            <a:schemeClr val="bg1"/>
          </a:solidFill>
          <a:latin typeface="+mj-lt"/>
          <a:ea typeface="+mn-ea"/>
          <a:cs typeface="+mn-cs"/>
        </a:defRPr>
      </a:lvl1pPr>
      <a:lvl2pPr marL="304881" indent="0" algn="l" defTabSz="685983" rtl="0" eaLnBrk="1" latinLnBrk="0" hangingPunct="1">
        <a:lnSpc>
          <a:spcPct val="95000"/>
        </a:lnSpc>
        <a:spcBef>
          <a:spcPts val="630"/>
        </a:spcBef>
        <a:buClr>
          <a:schemeClr val="tx2"/>
        </a:buClr>
        <a:buFontTx/>
        <a:buNone/>
        <a:defRPr lang="en-US" sz="1350" kern="1200" dirty="0" smtClean="0">
          <a:solidFill>
            <a:schemeClr val="bg1"/>
          </a:solidFill>
          <a:latin typeface="+mj-lt"/>
          <a:ea typeface="+mn-ea"/>
          <a:cs typeface="+mn-cs"/>
        </a:defRPr>
      </a:lvl2pPr>
      <a:lvl3pPr marL="428739" indent="-1191" algn="l" defTabSz="685983" rtl="0" eaLnBrk="1" latinLnBrk="0" hangingPunct="1">
        <a:lnSpc>
          <a:spcPct val="95000"/>
        </a:lnSpc>
        <a:spcBef>
          <a:spcPts val="630"/>
        </a:spcBef>
        <a:buFont typeface="Arial" pitchFamily="34" charset="0"/>
        <a:buNone/>
        <a:defRPr lang="en-US" sz="1200" kern="1200" dirty="0" smtClean="0">
          <a:solidFill>
            <a:schemeClr val="bg1"/>
          </a:solidFill>
          <a:latin typeface="+mj-lt"/>
          <a:ea typeface="+mn-ea"/>
          <a:cs typeface="+mn-cs"/>
        </a:defRPr>
      </a:lvl3pPr>
      <a:lvl4pPr marL="516869" indent="0" algn="l" defTabSz="685983" rtl="0" eaLnBrk="1" latinLnBrk="0" hangingPunct="1">
        <a:lnSpc>
          <a:spcPct val="95000"/>
        </a:lnSpc>
        <a:spcBef>
          <a:spcPts val="630"/>
        </a:spcBef>
        <a:buFont typeface="Arial" pitchFamily="34" charset="0"/>
        <a:buNone/>
        <a:defRPr lang="en-US" sz="1050" kern="1200" dirty="0" smtClean="0">
          <a:solidFill>
            <a:schemeClr val="bg1"/>
          </a:solidFill>
          <a:latin typeface="+mj-lt"/>
          <a:ea typeface="+mn-ea"/>
          <a:cs typeface="+mn-cs"/>
        </a:defRPr>
      </a:lvl4pPr>
      <a:lvl5pPr marL="601426" indent="0" algn="l" defTabSz="685983" rtl="0" eaLnBrk="1" latinLnBrk="0" hangingPunct="1">
        <a:lnSpc>
          <a:spcPct val="95000"/>
        </a:lnSpc>
        <a:spcBef>
          <a:spcPts val="630"/>
        </a:spcBef>
        <a:buFont typeface="Arial" pitchFamily="34" charset="0"/>
        <a:buNone/>
        <a:defRPr lang="en-US" sz="1050" kern="1200" dirty="0">
          <a:solidFill>
            <a:schemeClr val="bg1"/>
          </a:solidFill>
          <a:latin typeface="+mj-lt"/>
          <a:ea typeface="+mn-ea"/>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55638" y="457200"/>
            <a:ext cx="8145462" cy="838200"/>
          </a:xfrm>
          <a:prstGeom prst="rect">
            <a:avLst/>
          </a:prstGeom>
          <a:noFill/>
          <a:ln w="9525" algn="ctr">
            <a:noFill/>
            <a:miter lim="800000"/>
            <a:headEnd/>
            <a:tailEnd/>
          </a:ln>
        </p:spPr>
        <p:txBody>
          <a:bodyPr vert="horz" wrap="square" lIns="82124" tIns="41061" rIns="82124" bIns="41061" numCol="1" anchor="b" anchorCtr="0" compatLnSpc="1">
            <a:prstTxWarp prst="textNoShape">
              <a:avLst/>
            </a:prstTxWarp>
          </a:bodyPr>
          <a:lstStyle/>
          <a:p>
            <a:pPr lvl="0"/>
            <a:r>
              <a:rPr lang="en-US" smtClean="0"/>
              <a:t>Click to edit Master title style</a:t>
            </a:r>
          </a:p>
        </p:txBody>
      </p:sp>
      <p:sp>
        <p:nvSpPr>
          <p:cNvPr id="861188" name="Rectangle 4"/>
          <p:cNvSpPr>
            <a:spLocks noChangeArrowheads="1"/>
          </p:cNvSpPr>
          <p:nvPr/>
        </p:nvSpPr>
        <p:spPr bwMode="auto">
          <a:xfrm>
            <a:off x="0" y="0"/>
            <a:ext cx="9144000" cy="177800"/>
          </a:xfrm>
          <a:prstGeom prst="rect">
            <a:avLst/>
          </a:prstGeom>
          <a:solidFill>
            <a:srgbClr val="015F85"/>
          </a:solidFill>
          <a:ln w="25400" algn="ctr">
            <a:noFill/>
            <a:miter lim="800000"/>
            <a:headEnd/>
            <a:tailEnd/>
          </a:ln>
          <a:effectLst/>
        </p:spPr>
        <p:txBody>
          <a:bodyPr wrap="none" anchor="ctr"/>
          <a:lstStyle/>
          <a:p>
            <a:pPr algn="ctr" eaLnBrk="0" hangingPunct="0">
              <a:lnSpc>
                <a:spcPct val="90000"/>
              </a:lnSpc>
              <a:defRPr/>
            </a:pPr>
            <a:endParaRPr lang="en-US" sz="2400" b="1">
              <a:solidFill>
                <a:srgbClr val="000000"/>
              </a:solidFill>
            </a:endParaRPr>
          </a:p>
        </p:txBody>
      </p:sp>
      <p:sp>
        <p:nvSpPr>
          <p:cNvPr id="861189" name="Rectangle 5"/>
          <p:cNvSpPr>
            <a:spLocks noChangeArrowheads="1"/>
          </p:cNvSpPr>
          <p:nvPr/>
        </p:nvSpPr>
        <p:spPr bwMode="auto">
          <a:xfrm>
            <a:off x="1150938" y="6672263"/>
            <a:ext cx="2041525" cy="190500"/>
          </a:xfrm>
          <a:prstGeom prst="rect">
            <a:avLst/>
          </a:prstGeom>
          <a:noFill/>
          <a:ln w="9525">
            <a:noFill/>
            <a:miter lim="800000"/>
            <a:headEnd/>
            <a:tailEnd/>
          </a:ln>
          <a:effectLst/>
        </p:spPr>
        <p:txBody>
          <a:bodyPr wrap="none" lIns="82124" tIns="41061" rIns="82124" bIns="41061" anchor="b" anchorCtr="1">
            <a:spAutoFit/>
          </a:bodyPr>
          <a:lstStyle/>
          <a:p>
            <a:pPr defTabSz="814388" eaLnBrk="0" hangingPunct="0">
              <a:defRPr/>
            </a:pPr>
            <a:r>
              <a:rPr lang="en-US" sz="700" dirty="0">
                <a:solidFill>
                  <a:srgbClr val="D3D3D3"/>
                </a:solidFill>
              </a:rPr>
              <a:t>© 2010 Cisco Systems, Inc. All rights reserved.</a:t>
            </a:r>
          </a:p>
        </p:txBody>
      </p:sp>
      <p:sp>
        <p:nvSpPr>
          <p:cNvPr id="861190" name="Rectangle 6"/>
          <p:cNvSpPr>
            <a:spLocks noChangeArrowheads="1"/>
          </p:cNvSpPr>
          <p:nvPr/>
        </p:nvSpPr>
        <p:spPr bwMode="auto">
          <a:xfrm>
            <a:off x="3173413" y="6672263"/>
            <a:ext cx="877887" cy="188912"/>
          </a:xfrm>
          <a:prstGeom prst="rect">
            <a:avLst/>
          </a:prstGeom>
          <a:noFill/>
          <a:ln w="9525">
            <a:noFill/>
            <a:miter lim="800000"/>
            <a:headEnd/>
            <a:tailEnd/>
          </a:ln>
          <a:effectLst/>
        </p:spPr>
        <p:txBody>
          <a:bodyPr wrap="none" lIns="82124" tIns="41061" rIns="82124" bIns="41061" anchor="b">
            <a:spAutoFit/>
          </a:bodyPr>
          <a:lstStyle/>
          <a:p>
            <a:pPr algn="r" defTabSz="814388" eaLnBrk="0" hangingPunct="0">
              <a:defRPr/>
            </a:pPr>
            <a:r>
              <a:rPr lang="en-US" sz="700">
                <a:solidFill>
                  <a:srgbClr val="D3D3D3"/>
                </a:solidFill>
              </a:rPr>
              <a:t>Cisco Confidential</a:t>
            </a:r>
          </a:p>
        </p:txBody>
      </p:sp>
      <p:sp>
        <p:nvSpPr>
          <p:cNvPr id="861191" name="Rectangle 7"/>
          <p:cNvSpPr>
            <a:spLocks noChangeArrowheads="1"/>
          </p:cNvSpPr>
          <p:nvPr/>
        </p:nvSpPr>
        <p:spPr bwMode="auto">
          <a:xfrm>
            <a:off x="193675" y="6672263"/>
            <a:ext cx="1406525" cy="190500"/>
          </a:xfrm>
          <a:prstGeom prst="rect">
            <a:avLst/>
          </a:prstGeom>
          <a:noFill/>
          <a:ln w="9525">
            <a:noFill/>
            <a:miter lim="800000"/>
            <a:headEnd/>
            <a:tailEnd/>
          </a:ln>
          <a:effectLst/>
        </p:spPr>
        <p:txBody>
          <a:bodyPr lIns="82124" tIns="41061" rIns="82124" bIns="41061" anchor="b">
            <a:spAutoFit/>
          </a:bodyPr>
          <a:lstStyle/>
          <a:p>
            <a:pPr defTabSz="814388" eaLnBrk="0" hangingPunct="0">
              <a:defRPr/>
            </a:pPr>
            <a:r>
              <a:rPr lang="en-US" sz="700" dirty="0">
                <a:solidFill>
                  <a:srgbClr val="D3D3D3"/>
                </a:solidFill>
              </a:rPr>
              <a:t>Education Campaign</a:t>
            </a:r>
          </a:p>
        </p:txBody>
      </p:sp>
      <p:sp>
        <p:nvSpPr>
          <p:cNvPr id="861192" name="Rectangle 8"/>
          <p:cNvSpPr>
            <a:spLocks noChangeArrowheads="1"/>
          </p:cNvSpPr>
          <p:nvPr/>
        </p:nvSpPr>
        <p:spPr bwMode="auto">
          <a:xfrm>
            <a:off x="8691563" y="662622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eaLnBrk="0" hangingPunct="0">
              <a:defRPr/>
            </a:pPr>
            <a:fld id="{FDF44A74-8CAF-45F2-8644-7F44789B3C68}" type="slidenum">
              <a:rPr lang="en-US" sz="1000">
                <a:solidFill>
                  <a:srgbClr val="D3D3D3"/>
                </a:solidFill>
              </a:rPr>
              <a:pPr algn="r" defTabSz="814388" eaLnBrk="0" hangingPunct="0">
                <a:defRPr/>
              </a:pPr>
              <a:t>‹#›</a:t>
            </a:fld>
            <a:endParaRPr lang="en-US" sz="1000">
              <a:solidFill>
                <a:srgbClr val="D3D3D3"/>
              </a:solidFill>
            </a:endParaRPr>
          </a:p>
        </p:txBody>
      </p:sp>
      <p:sp>
        <p:nvSpPr>
          <p:cNvPr id="1032" name="Rectangle 9"/>
          <p:cNvSpPr>
            <a:spLocks noGrp="1" noChangeArrowheads="1"/>
          </p:cNvSpPr>
          <p:nvPr>
            <p:ph type="body" idx="1"/>
          </p:nvPr>
        </p:nvSpPr>
        <p:spPr bwMode="auto">
          <a:xfrm>
            <a:off x="655638" y="1781175"/>
            <a:ext cx="7940675" cy="3571875"/>
          </a:xfrm>
          <a:prstGeom prst="rect">
            <a:avLst/>
          </a:prstGeom>
          <a:noFill/>
          <a:ln w="9525" algn="ctr">
            <a:noFill/>
            <a:miter lim="800000"/>
            <a:headEnd/>
            <a:tailEnd/>
          </a:ln>
        </p:spPr>
        <p:txBody>
          <a:bodyPr vert="horz" wrap="square" lIns="82124" tIns="41061" rIns="82124" bIns="4106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394373701"/>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ransition>
    <p:wipe dir="r"/>
  </p:transition>
  <p:timing>
    <p:tnLst>
      <p:par>
        <p:cTn id="1" dur="indefinite" restart="never" nodeType="tmRoot"/>
      </p:par>
    </p:tnLst>
  </p:timing>
  <p:txStyles>
    <p:titleStyle>
      <a:lvl1pPr algn="l" defTabSz="814388" rtl="0" eaLnBrk="0" fontAlgn="base" hangingPunct="0">
        <a:lnSpc>
          <a:spcPct val="90000"/>
        </a:lnSpc>
        <a:spcBef>
          <a:spcPct val="0"/>
        </a:spcBef>
        <a:spcAft>
          <a:spcPct val="0"/>
        </a:spcAft>
        <a:defRPr sz="28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2800" b="1">
          <a:solidFill>
            <a:schemeClr val="tx2"/>
          </a:solidFill>
          <a:latin typeface="Arial" charset="0"/>
        </a:defRPr>
      </a:lvl2pPr>
      <a:lvl3pPr algn="l" defTabSz="814388" rtl="0" eaLnBrk="0" fontAlgn="base" hangingPunct="0">
        <a:lnSpc>
          <a:spcPct val="90000"/>
        </a:lnSpc>
        <a:spcBef>
          <a:spcPct val="0"/>
        </a:spcBef>
        <a:spcAft>
          <a:spcPct val="0"/>
        </a:spcAft>
        <a:defRPr sz="2800" b="1">
          <a:solidFill>
            <a:schemeClr val="tx2"/>
          </a:solidFill>
          <a:latin typeface="Arial" charset="0"/>
        </a:defRPr>
      </a:lvl3pPr>
      <a:lvl4pPr algn="l" defTabSz="814388" rtl="0" eaLnBrk="0" fontAlgn="base" hangingPunct="0">
        <a:lnSpc>
          <a:spcPct val="90000"/>
        </a:lnSpc>
        <a:spcBef>
          <a:spcPct val="0"/>
        </a:spcBef>
        <a:spcAft>
          <a:spcPct val="0"/>
        </a:spcAft>
        <a:defRPr sz="2800" b="1">
          <a:solidFill>
            <a:schemeClr val="tx2"/>
          </a:solidFill>
          <a:latin typeface="Arial" charset="0"/>
        </a:defRPr>
      </a:lvl4pPr>
      <a:lvl5pPr algn="l" defTabSz="814388" rtl="0" eaLnBrk="0" fontAlgn="base" hangingPunct="0">
        <a:lnSpc>
          <a:spcPct val="90000"/>
        </a:lnSpc>
        <a:spcBef>
          <a:spcPct val="0"/>
        </a:spcBef>
        <a:spcAft>
          <a:spcPct val="0"/>
        </a:spcAft>
        <a:defRPr sz="2800" b="1">
          <a:solidFill>
            <a:schemeClr val="tx2"/>
          </a:solidFill>
          <a:latin typeface="Arial" charset="0"/>
        </a:defRPr>
      </a:lvl5pPr>
      <a:lvl6pPr marL="457200" algn="l" defTabSz="814388" rtl="0" fontAlgn="base">
        <a:lnSpc>
          <a:spcPct val="90000"/>
        </a:lnSpc>
        <a:spcBef>
          <a:spcPct val="0"/>
        </a:spcBef>
        <a:spcAft>
          <a:spcPct val="0"/>
        </a:spcAft>
        <a:defRPr sz="2800" b="1">
          <a:solidFill>
            <a:schemeClr val="tx2"/>
          </a:solidFill>
          <a:latin typeface="Arial" charset="0"/>
        </a:defRPr>
      </a:lvl6pPr>
      <a:lvl7pPr marL="914400" algn="l" defTabSz="814388" rtl="0" fontAlgn="base">
        <a:lnSpc>
          <a:spcPct val="90000"/>
        </a:lnSpc>
        <a:spcBef>
          <a:spcPct val="0"/>
        </a:spcBef>
        <a:spcAft>
          <a:spcPct val="0"/>
        </a:spcAft>
        <a:defRPr sz="2800" b="1">
          <a:solidFill>
            <a:schemeClr val="tx2"/>
          </a:solidFill>
          <a:latin typeface="Arial" charset="0"/>
        </a:defRPr>
      </a:lvl7pPr>
      <a:lvl8pPr marL="1371600" algn="l" defTabSz="814388" rtl="0" fontAlgn="base">
        <a:lnSpc>
          <a:spcPct val="90000"/>
        </a:lnSpc>
        <a:spcBef>
          <a:spcPct val="0"/>
        </a:spcBef>
        <a:spcAft>
          <a:spcPct val="0"/>
        </a:spcAft>
        <a:defRPr sz="2800" b="1">
          <a:solidFill>
            <a:schemeClr val="tx2"/>
          </a:solidFill>
          <a:latin typeface="Arial" charset="0"/>
        </a:defRPr>
      </a:lvl8pPr>
      <a:lvl9pPr marL="1828800" algn="l" defTabSz="814388" rtl="0" fontAlgn="base">
        <a:lnSpc>
          <a:spcPct val="90000"/>
        </a:lnSpc>
        <a:spcBef>
          <a:spcPct val="0"/>
        </a:spcBef>
        <a:spcAft>
          <a:spcPct val="0"/>
        </a:spcAft>
        <a:defRPr sz="2800" b="1">
          <a:solidFill>
            <a:schemeClr val="tx2"/>
          </a:solidFill>
          <a:latin typeface="Arial" charset="0"/>
        </a:defRPr>
      </a:lvl9pPr>
    </p:titleStyle>
    <p:bodyStyle>
      <a:lvl1pPr marL="236538" indent="-236538" algn="l" defTabSz="814388" rtl="0" eaLnBrk="0" fontAlgn="base" hangingPunct="0">
        <a:lnSpc>
          <a:spcPct val="95000"/>
        </a:lnSpc>
        <a:spcBef>
          <a:spcPct val="50000"/>
        </a:spcBef>
        <a:spcAft>
          <a:spcPct val="0"/>
        </a:spcAft>
        <a:buClr>
          <a:schemeClr val="tx2"/>
        </a:buClr>
        <a:buSzPct val="100000"/>
        <a:buFont typeface="Wingdings" pitchFamily="2" charset="2"/>
        <a:buChar char="§"/>
        <a:defRPr sz="2400">
          <a:solidFill>
            <a:schemeClr val="tx1"/>
          </a:solidFill>
          <a:latin typeface="+mn-lt"/>
          <a:ea typeface="+mn-ea"/>
          <a:cs typeface="+mn-cs"/>
        </a:defRPr>
      </a:lvl1pPr>
      <a:lvl2pPr marL="574675" indent="-117475" algn="l" defTabSz="814388" rtl="0" eaLnBrk="0" fontAlgn="base" hangingPunct="0">
        <a:lnSpc>
          <a:spcPct val="95000"/>
        </a:lnSpc>
        <a:spcBef>
          <a:spcPct val="35000"/>
        </a:spcBef>
        <a:spcAft>
          <a:spcPct val="0"/>
        </a:spcAft>
        <a:buChar char="–"/>
        <a:defRPr sz="2000">
          <a:solidFill>
            <a:schemeClr val="tx1"/>
          </a:solidFill>
          <a:latin typeface="+mn-lt"/>
        </a:defRPr>
      </a:lvl2pPr>
      <a:lvl3pPr marL="914400" algn="l" defTabSz="814388" rtl="0" eaLnBrk="0" fontAlgn="base" hangingPunct="0">
        <a:lnSpc>
          <a:spcPct val="95000"/>
        </a:lnSpc>
        <a:spcBef>
          <a:spcPct val="35000"/>
        </a:spcBef>
        <a:spcAft>
          <a:spcPct val="0"/>
        </a:spcAft>
        <a:buChar char="•"/>
        <a:defRPr sz="2000">
          <a:solidFill>
            <a:schemeClr val="tx1"/>
          </a:solidFill>
          <a:latin typeface="+mn-lt"/>
        </a:defRPr>
      </a:lvl3pPr>
      <a:lvl4pPr marL="1254125" indent="117475" algn="l" defTabSz="814388" rtl="0" eaLnBrk="0" fontAlgn="base" hangingPunct="0">
        <a:lnSpc>
          <a:spcPct val="95000"/>
        </a:lnSpc>
        <a:spcBef>
          <a:spcPct val="35000"/>
        </a:spcBef>
        <a:spcAft>
          <a:spcPct val="0"/>
        </a:spcAft>
        <a:buChar char="–"/>
        <a:defRPr sz="2000">
          <a:solidFill>
            <a:schemeClr val="tx1"/>
          </a:solidFill>
          <a:latin typeface="+mn-lt"/>
        </a:defRPr>
      </a:lvl4pPr>
      <a:lvl5pPr marL="1604963" indent="223838" algn="l" defTabSz="814388" rtl="0" eaLnBrk="0" fontAlgn="base" hangingPunct="0">
        <a:lnSpc>
          <a:spcPct val="95000"/>
        </a:lnSpc>
        <a:spcBef>
          <a:spcPct val="35000"/>
        </a:spcBef>
        <a:spcAft>
          <a:spcPct val="0"/>
        </a:spcAft>
        <a:buChar char="»"/>
        <a:defRPr sz="2000">
          <a:solidFill>
            <a:schemeClr val="tx1"/>
          </a:solidFill>
          <a:latin typeface="+mn-lt"/>
        </a:defRPr>
      </a:lvl5pPr>
      <a:lvl6pPr marL="2062163" algn="l" defTabSz="814388" rtl="0" eaLnBrk="0" fontAlgn="base" hangingPunct="0">
        <a:lnSpc>
          <a:spcPct val="95000"/>
        </a:lnSpc>
        <a:spcBef>
          <a:spcPct val="35000"/>
        </a:spcBef>
        <a:spcAft>
          <a:spcPct val="0"/>
        </a:spcAft>
        <a:defRPr sz="2000">
          <a:solidFill>
            <a:schemeClr val="tx1"/>
          </a:solidFill>
          <a:latin typeface="+mn-lt"/>
        </a:defRPr>
      </a:lvl6pPr>
      <a:lvl7pPr marL="2519363" algn="l" defTabSz="814388" rtl="0" eaLnBrk="0" fontAlgn="base" hangingPunct="0">
        <a:lnSpc>
          <a:spcPct val="95000"/>
        </a:lnSpc>
        <a:spcBef>
          <a:spcPct val="35000"/>
        </a:spcBef>
        <a:spcAft>
          <a:spcPct val="0"/>
        </a:spcAft>
        <a:defRPr sz="2000">
          <a:solidFill>
            <a:schemeClr val="tx1"/>
          </a:solidFill>
          <a:latin typeface="+mn-lt"/>
        </a:defRPr>
      </a:lvl7pPr>
      <a:lvl8pPr marL="2976563" algn="l" defTabSz="814388" rtl="0" eaLnBrk="0" fontAlgn="base" hangingPunct="0">
        <a:lnSpc>
          <a:spcPct val="95000"/>
        </a:lnSpc>
        <a:spcBef>
          <a:spcPct val="35000"/>
        </a:spcBef>
        <a:spcAft>
          <a:spcPct val="0"/>
        </a:spcAft>
        <a:defRPr sz="2000">
          <a:solidFill>
            <a:schemeClr val="tx1"/>
          </a:solidFill>
          <a:latin typeface="+mn-lt"/>
        </a:defRPr>
      </a:lvl8pPr>
      <a:lvl9pPr marL="3433763" algn="l" defTabSz="814388" rtl="0" eaLnBrk="0" fontAlgn="base" hangingPunct="0">
        <a:lnSpc>
          <a:spcPct val="95000"/>
        </a:lnSpc>
        <a:spcBef>
          <a:spcPct val="35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851" y="431800"/>
            <a:ext cx="8580687" cy="838200"/>
          </a:xfrm>
          <a:prstGeom prst="rect">
            <a:avLst/>
          </a:prstGeom>
        </p:spPr>
        <p:txBody>
          <a:bodyPr vert="horz" wrap="square" lIns="82296" tIns="45720" rIns="82296" bIns="45720" numCol="1" anchor="b" anchorCtr="0" compatLnSpc="1">
            <a:prstTxWarp prst="textNoShape">
              <a:avLst/>
            </a:prstTxWarp>
            <a:noAutofit/>
          </a:bodyPr>
          <a:lstStyle/>
          <a:p>
            <a:pPr lvl="0"/>
            <a:r>
              <a:rPr lang="en-US" smtClean="0"/>
              <a:t>Click to edit Master title style</a:t>
            </a:r>
            <a:endParaRPr lang="en-US" dirty="0"/>
          </a:p>
        </p:txBody>
      </p:sp>
      <p:sp>
        <p:nvSpPr>
          <p:cNvPr id="1028" name="Text Placeholder 2"/>
          <p:cNvSpPr>
            <a:spLocks noGrp="1"/>
          </p:cNvSpPr>
          <p:nvPr>
            <p:ph type="body" idx="1"/>
          </p:nvPr>
        </p:nvSpPr>
        <p:spPr bwMode="auto">
          <a:xfrm>
            <a:off x="229851" y="1339850"/>
            <a:ext cx="8580687"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11" name="Rectangle 5"/>
          <p:cNvSpPr>
            <a:spLocks noChangeArrowheads="1"/>
          </p:cNvSpPr>
          <p:nvPr/>
        </p:nvSpPr>
        <p:spPr bwMode="ltGray">
          <a:xfrm>
            <a:off x="808354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9" name="Rectangle 7"/>
          <p:cNvSpPr>
            <a:spLocks noChangeArrowheads="1"/>
          </p:cNvSpPr>
          <p:nvPr/>
        </p:nvSpPr>
        <p:spPr bwMode="ltGray">
          <a:xfrm>
            <a:off x="8708478"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872ADE82-4B02-B444-A6D8-1BFB38992E38}"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pic>
        <p:nvPicPr>
          <p:cNvPr id="12" name="Picture 11" descr="CC-BlueGreenGrad-PPT-RGB.jpg"/>
          <p:cNvPicPr>
            <a:picLocks noChangeAspect="1"/>
          </p:cNvPicPr>
          <p:nvPr/>
        </p:nvPicPr>
        <p:blipFill rotWithShape="1">
          <a:blip r:embed="rId2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43102946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40" r:id="rId17"/>
    <p:sldLayoutId id="2147483941" r:id="rId18"/>
    <p:sldLayoutId id="2147483942" r:id="rId19"/>
    <p:sldLayoutId id="2147483943" r:id="rId20"/>
  </p:sldLayoutIdLst>
  <p:transition>
    <p:wipe dir="r"/>
  </p:transition>
  <p:timing>
    <p:tnLst>
      <p:par>
        <p:cTn id="1" dur="indefinite" restart="never" nodeType="tmRoot"/>
      </p:par>
    </p:tnLst>
  </p:timing>
  <p:txStyles>
    <p:titleStyle>
      <a:lvl1pPr algn="l" rtl="0" eaLnBrk="1" fontAlgn="base" hangingPunct="1">
        <a:lnSpc>
          <a:spcPct val="80000"/>
        </a:lnSpc>
        <a:spcBef>
          <a:spcPct val="0"/>
        </a:spcBef>
        <a:spcAft>
          <a:spcPct val="0"/>
        </a:spcAft>
        <a:defRPr lang="en-US" sz="2701" kern="1200" dirty="0">
          <a:solidFill>
            <a:srgbClr val="404040"/>
          </a:solidFill>
          <a:latin typeface="+mj-lt"/>
          <a:ea typeface="ＭＳ Ｐゴシック" charset="-128"/>
          <a:cs typeface="ＭＳ Ｐゴシック" charset="-128"/>
        </a:defRPr>
      </a:lvl1pPr>
      <a:lvl2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2pPr>
      <a:lvl3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3pPr>
      <a:lvl4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4pPr>
      <a:lvl5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5pPr>
      <a:lvl6pPr marL="342991"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6pPr>
      <a:lvl7pPr marL="685983"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7pPr>
      <a:lvl8pPr marL="1028974"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8pPr>
      <a:lvl9pPr marL="1371966"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9pPr>
    </p:titleStyle>
    <p:bodyStyle>
      <a:lvl1pPr marL="171496" indent="-171496" algn="l" rtl="0" eaLnBrk="1" fontAlgn="base" hangingPunct="1">
        <a:lnSpc>
          <a:spcPct val="95000"/>
        </a:lnSpc>
        <a:spcBef>
          <a:spcPts val="1079"/>
        </a:spcBef>
        <a:spcAft>
          <a:spcPct val="0"/>
        </a:spcAft>
        <a:buClr>
          <a:schemeClr val="bg1"/>
        </a:buClr>
        <a:buSzPct val="90000"/>
        <a:buFont typeface="Arial" charset="0"/>
        <a:buChar char="•"/>
        <a:defRPr lang="en-US" sz="1500" kern="1200" dirty="0">
          <a:solidFill>
            <a:srgbClr val="404040"/>
          </a:solidFill>
          <a:latin typeface="+mj-lt"/>
          <a:ea typeface="ＭＳ Ｐゴシック" charset="-128"/>
          <a:cs typeface="ＭＳ Ｐゴシック" charset="-128"/>
        </a:defRPr>
      </a:lvl1pPr>
      <a:lvl2pPr marL="304881" algn="l" rtl="0" eaLnBrk="1" fontAlgn="base" hangingPunct="1">
        <a:lnSpc>
          <a:spcPct val="95000"/>
        </a:lnSpc>
        <a:spcBef>
          <a:spcPts val="629"/>
        </a:spcBef>
        <a:spcAft>
          <a:spcPct val="0"/>
        </a:spcAft>
        <a:buClr>
          <a:schemeClr val="tx2"/>
        </a:buClr>
        <a:defRPr lang="en-US" kern="1200" dirty="0">
          <a:solidFill>
            <a:srgbClr val="404040"/>
          </a:solidFill>
          <a:latin typeface="+mj-lt"/>
          <a:ea typeface="ＭＳ Ｐゴシック" charset="-128"/>
          <a:cs typeface="+mn-cs"/>
        </a:defRPr>
      </a:lvl2pPr>
      <a:lvl3pPr marL="428739" indent="-1191" algn="l" rtl="0" eaLnBrk="1" fontAlgn="base" hangingPunct="1">
        <a:lnSpc>
          <a:spcPct val="95000"/>
        </a:lnSpc>
        <a:spcBef>
          <a:spcPts val="629"/>
        </a:spcBef>
        <a:spcAft>
          <a:spcPct val="0"/>
        </a:spcAft>
        <a:buFont typeface="Arial" charset="0"/>
        <a:defRPr lang="en-US" sz="1200" kern="1200" dirty="0">
          <a:solidFill>
            <a:srgbClr val="404040"/>
          </a:solidFill>
          <a:latin typeface="+mj-lt"/>
          <a:ea typeface="ＭＳ Ｐゴシック" charset="-128"/>
          <a:cs typeface="+mn-cs"/>
        </a:defRPr>
      </a:lvl3pPr>
      <a:lvl4pPr marL="516869" algn="l" rtl="0" eaLnBrk="1" fontAlgn="base" hangingPunct="1">
        <a:lnSpc>
          <a:spcPct val="95000"/>
        </a:lnSpc>
        <a:spcBef>
          <a:spcPts val="629"/>
        </a:spcBef>
        <a:spcAft>
          <a:spcPct val="0"/>
        </a:spcAft>
        <a:buFont typeface="Arial" charset="0"/>
        <a:defRPr lang="en-US" sz="1050" kern="1200" dirty="0">
          <a:solidFill>
            <a:srgbClr val="404040"/>
          </a:solidFill>
          <a:latin typeface="+mj-lt"/>
          <a:ea typeface="ＭＳ Ｐゴシック" charset="-128"/>
          <a:cs typeface="+mn-cs"/>
        </a:defRPr>
      </a:lvl4pPr>
      <a:lvl5pPr marL="601426" algn="l" rtl="0" eaLnBrk="1" fontAlgn="base" hangingPunct="1">
        <a:lnSpc>
          <a:spcPct val="95000"/>
        </a:lnSpc>
        <a:spcBef>
          <a:spcPts val="629"/>
        </a:spcBef>
        <a:spcAft>
          <a:spcPct val="0"/>
        </a:spcAft>
        <a:buFont typeface="Arial" charset="0"/>
        <a:defRPr lang="en-US" sz="1050" kern="1200" dirty="0">
          <a:solidFill>
            <a:srgbClr val="404040"/>
          </a:solidFill>
          <a:latin typeface="+mj-lt"/>
          <a:ea typeface="ＭＳ Ｐゴシック" charset="-128"/>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851" y="431800"/>
            <a:ext cx="8580687" cy="838200"/>
          </a:xfrm>
          <a:prstGeom prst="rect">
            <a:avLst/>
          </a:prstGeom>
        </p:spPr>
        <p:txBody>
          <a:bodyPr vert="horz" wrap="square" lIns="82296" tIns="45720" rIns="82296" bIns="45720" numCol="1" anchor="b" anchorCtr="0" compatLnSpc="1">
            <a:prstTxWarp prst="textNoShape">
              <a:avLst/>
            </a:prstTxWarp>
            <a:noAutofit/>
          </a:bodyPr>
          <a:lstStyle/>
          <a:p>
            <a:pPr lvl="0"/>
            <a:r>
              <a:rPr lang="en-US" smtClean="0"/>
              <a:t>Click to edit Master title style</a:t>
            </a:r>
            <a:endParaRPr lang="en-US" dirty="0"/>
          </a:p>
        </p:txBody>
      </p:sp>
      <p:sp>
        <p:nvSpPr>
          <p:cNvPr id="1028" name="Text Placeholder 2"/>
          <p:cNvSpPr>
            <a:spLocks noGrp="1"/>
          </p:cNvSpPr>
          <p:nvPr>
            <p:ph type="body" idx="1"/>
          </p:nvPr>
        </p:nvSpPr>
        <p:spPr bwMode="auto">
          <a:xfrm>
            <a:off x="229851" y="1339850"/>
            <a:ext cx="8580687"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11" name="Rectangle 5"/>
          <p:cNvSpPr>
            <a:spLocks noChangeArrowheads="1"/>
          </p:cNvSpPr>
          <p:nvPr/>
        </p:nvSpPr>
        <p:spPr bwMode="ltGray">
          <a:xfrm>
            <a:off x="808354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9" name="Rectangle 7"/>
          <p:cNvSpPr>
            <a:spLocks noChangeArrowheads="1"/>
          </p:cNvSpPr>
          <p:nvPr/>
        </p:nvSpPr>
        <p:spPr bwMode="ltGray">
          <a:xfrm>
            <a:off x="8708478"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872ADE82-4B02-B444-A6D8-1BFB38992E38}"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pic>
        <p:nvPicPr>
          <p:cNvPr id="12" name="Picture 11" descr="CC-BlueGreenGrad-PPT-RGB.jpg"/>
          <p:cNvPicPr>
            <a:picLocks noChangeAspect="1"/>
          </p:cNvPicPr>
          <p:nvPr/>
        </p:nvPicPr>
        <p:blipFill rotWithShape="1">
          <a:blip r:embed="rId2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520691470"/>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2" r:id="rId17"/>
    <p:sldLayoutId id="2147483963" r:id="rId18"/>
    <p:sldLayoutId id="2147483964" r:id="rId19"/>
    <p:sldLayoutId id="2147483965" r:id="rId20"/>
  </p:sldLayoutIdLst>
  <p:transition>
    <p:wipe dir="r"/>
  </p:transition>
  <p:timing>
    <p:tnLst>
      <p:par>
        <p:cTn id="1" dur="indefinite" restart="never" nodeType="tmRoot"/>
      </p:par>
    </p:tnLst>
  </p:timing>
  <p:txStyles>
    <p:titleStyle>
      <a:lvl1pPr algn="l" rtl="0" eaLnBrk="1" fontAlgn="base" hangingPunct="1">
        <a:lnSpc>
          <a:spcPct val="80000"/>
        </a:lnSpc>
        <a:spcBef>
          <a:spcPct val="0"/>
        </a:spcBef>
        <a:spcAft>
          <a:spcPct val="0"/>
        </a:spcAft>
        <a:defRPr lang="en-US" sz="2701" kern="1200" dirty="0">
          <a:solidFill>
            <a:srgbClr val="404040"/>
          </a:solidFill>
          <a:latin typeface="+mj-lt"/>
          <a:ea typeface="ＭＳ Ｐゴシック" charset="-128"/>
          <a:cs typeface="ＭＳ Ｐゴシック" charset="-128"/>
        </a:defRPr>
      </a:lvl1pPr>
      <a:lvl2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2pPr>
      <a:lvl3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3pPr>
      <a:lvl4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4pPr>
      <a:lvl5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5pPr>
      <a:lvl6pPr marL="342991"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6pPr>
      <a:lvl7pPr marL="685983"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7pPr>
      <a:lvl8pPr marL="1028974"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8pPr>
      <a:lvl9pPr marL="1371966"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9pPr>
    </p:titleStyle>
    <p:bodyStyle>
      <a:lvl1pPr marL="171496" indent="-171496" algn="l" rtl="0" eaLnBrk="1" fontAlgn="base" hangingPunct="1">
        <a:lnSpc>
          <a:spcPct val="95000"/>
        </a:lnSpc>
        <a:spcBef>
          <a:spcPts val="1079"/>
        </a:spcBef>
        <a:spcAft>
          <a:spcPct val="0"/>
        </a:spcAft>
        <a:buClr>
          <a:schemeClr val="bg1"/>
        </a:buClr>
        <a:buSzPct val="90000"/>
        <a:buFont typeface="Arial" charset="0"/>
        <a:buChar char="•"/>
        <a:defRPr lang="en-US" sz="1500" kern="1200" dirty="0">
          <a:solidFill>
            <a:srgbClr val="404040"/>
          </a:solidFill>
          <a:latin typeface="+mj-lt"/>
          <a:ea typeface="ＭＳ Ｐゴシック" charset="-128"/>
          <a:cs typeface="ＭＳ Ｐゴシック" charset="-128"/>
        </a:defRPr>
      </a:lvl1pPr>
      <a:lvl2pPr marL="304881" algn="l" rtl="0" eaLnBrk="1" fontAlgn="base" hangingPunct="1">
        <a:lnSpc>
          <a:spcPct val="95000"/>
        </a:lnSpc>
        <a:spcBef>
          <a:spcPts val="629"/>
        </a:spcBef>
        <a:spcAft>
          <a:spcPct val="0"/>
        </a:spcAft>
        <a:buClr>
          <a:schemeClr val="tx2"/>
        </a:buClr>
        <a:defRPr lang="en-US" kern="1200" dirty="0">
          <a:solidFill>
            <a:srgbClr val="404040"/>
          </a:solidFill>
          <a:latin typeface="+mj-lt"/>
          <a:ea typeface="ＭＳ Ｐゴシック" charset="-128"/>
          <a:cs typeface="+mn-cs"/>
        </a:defRPr>
      </a:lvl2pPr>
      <a:lvl3pPr marL="428739" indent="-1191" algn="l" rtl="0" eaLnBrk="1" fontAlgn="base" hangingPunct="1">
        <a:lnSpc>
          <a:spcPct val="95000"/>
        </a:lnSpc>
        <a:spcBef>
          <a:spcPts val="629"/>
        </a:spcBef>
        <a:spcAft>
          <a:spcPct val="0"/>
        </a:spcAft>
        <a:buFont typeface="Arial" charset="0"/>
        <a:defRPr lang="en-US" sz="1200" kern="1200" dirty="0">
          <a:solidFill>
            <a:srgbClr val="404040"/>
          </a:solidFill>
          <a:latin typeface="+mj-lt"/>
          <a:ea typeface="ＭＳ Ｐゴシック" charset="-128"/>
          <a:cs typeface="+mn-cs"/>
        </a:defRPr>
      </a:lvl3pPr>
      <a:lvl4pPr marL="516869" algn="l" rtl="0" eaLnBrk="1" fontAlgn="base" hangingPunct="1">
        <a:lnSpc>
          <a:spcPct val="95000"/>
        </a:lnSpc>
        <a:spcBef>
          <a:spcPts val="629"/>
        </a:spcBef>
        <a:spcAft>
          <a:spcPct val="0"/>
        </a:spcAft>
        <a:buFont typeface="Arial" charset="0"/>
        <a:defRPr lang="en-US" sz="1050" kern="1200" dirty="0">
          <a:solidFill>
            <a:srgbClr val="404040"/>
          </a:solidFill>
          <a:latin typeface="+mj-lt"/>
          <a:ea typeface="ＭＳ Ｐゴシック" charset="-128"/>
          <a:cs typeface="+mn-cs"/>
        </a:defRPr>
      </a:lvl4pPr>
      <a:lvl5pPr marL="601426" algn="l" rtl="0" eaLnBrk="1" fontAlgn="base" hangingPunct="1">
        <a:lnSpc>
          <a:spcPct val="95000"/>
        </a:lnSpc>
        <a:spcBef>
          <a:spcPts val="629"/>
        </a:spcBef>
        <a:spcAft>
          <a:spcPct val="0"/>
        </a:spcAft>
        <a:buFont typeface="Arial" charset="0"/>
        <a:defRPr lang="en-US" sz="1050" kern="1200" dirty="0">
          <a:solidFill>
            <a:srgbClr val="404040"/>
          </a:solidFill>
          <a:latin typeface="+mj-lt"/>
          <a:ea typeface="ＭＳ Ｐゴシック" charset="-128"/>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851" y="431800"/>
            <a:ext cx="8580687" cy="838200"/>
          </a:xfrm>
          <a:prstGeom prst="rect">
            <a:avLst/>
          </a:prstGeom>
        </p:spPr>
        <p:txBody>
          <a:bodyPr vert="horz" wrap="square" lIns="82296" tIns="45720" rIns="82296" bIns="45720" numCol="1" anchor="b" anchorCtr="0" compatLnSpc="1">
            <a:prstTxWarp prst="textNoShape">
              <a:avLst/>
            </a:prstTxWarp>
            <a:noAutofit/>
          </a:bodyPr>
          <a:lstStyle/>
          <a:p>
            <a:pPr lvl="0"/>
            <a:r>
              <a:rPr lang="en-US" smtClean="0"/>
              <a:t>Click to edit Master title style</a:t>
            </a:r>
            <a:endParaRPr lang="en-US" dirty="0"/>
          </a:p>
        </p:txBody>
      </p:sp>
      <p:sp>
        <p:nvSpPr>
          <p:cNvPr id="1028" name="Text Placeholder 2"/>
          <p:cNvSpPr>
            <a:spLocks noGrp="1"/>
          </p:cNvSpPr>
          <p:nvPr>
            <p:ph type="body" idx="1"/>
          </p:nvPr>
        </p:nvSpPr>
        <p:spPr bwMode="auto">
          <a:xfrm>
            <a:off x="229851" y="1339850"/>
            <a:ext cx="8580687" cy="4965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4"/>
          <p:cNvSpPr>
            <a:spLocks noChangeArrowheads="1"/>
          </p:cNvSpPr>
          <p:nvPr/>
        </p:nvSpPr>
        <p:spPr bwMode="ltGray">
          <a:xfrm>
            <a:off x="265579" y="6629704"/>
            <a:ext cx="3420366" cy="131459"/>
          </a:xfrm>
          <a:prstGeom prst="rect">
            <a:avLst/>
          </a:prstGeom>
          <a:noFill/>
          <a:ln w="9525">
            <a:noFill/>
            <a:miter lim="800000"/>
            <a:headEnd/>
            <a:tailEnd/>
          </a:ln>
          <a:effectLst/>
        </p:spPr>
        <p:txBody>
          <a:bodyPr lIns="61609" tIns="30804" rIns="61609" bIns="30804" anchor="b">
            <a:prstTxWarp prst="textNoShape">
              <a:avLst/>
            </a:prstTxWarp>
            <a:spAutoFit/>
          </a:bodyPr>
          <a:lstStyle/>
          <a:p>
            <a:pPr defTabSz="610954"/>
            <a:r>
              <a:rPr lang="en-US" sz="450">
                <a:solidFill>
                  <a:srgbClr val="FFFFFF"/>
                </a:solidFill>
                <a:ea typeface="ＭＳ Ｐゴシック" charset="-128"/>
              </a:rPr>
              <a:t>© 2012 Cisco and/or its affiliates. All rights reserved.</a:t>
            </a:r>
          </a:p>
        </p:txBody>
      </p:sp>
      <p:sp>
        <p:nvSpPr>
          <p:cNvPr id="11" name="Rectangle 5"/>
          <p:cNvSpPr>
            <a:spLocks noChangeArrowheads="1"/>
          </p:cNvSpPr>
          <p:nvPr/>
        </p:nvSpPr>
        <p:spPr bwMode="ltGray">
          <a:xfrm>
            <a:off x="8083546" y="6628116"/>
            <a:ext cx="499524" cy="131459"/>
          </a:xfrm>
          <a:prstGeom prst="rect">
            <a:avLst/>
          </a:prstGeom>
          <a:noFill/>
          <a:ln w="9525">
            <a:noFill/>
            <a:miter lim="800000"/>
            <a:headEnd/>
            <a:tailEnd/>
          </a:ln>
          <a:effectLst/>
        </p:spPr>
        <p:txBody>
          <a:bodyPr wrap="none" lIns="61609" tIns="30804" rIns="61609" bIns="30804" anchor="b">
            <a:prstTxWarp prst="textNoShape">
              <a:avLst/>
            </a:prstTxWarp>
            <a:spAutoFit/>
          </a:bodyPr>
          <a:lstStyle/>
          <a:p>
            <a:pPr algn="r" defTabSz="610954"/>
            <a:r>
              <a:rPr lang="en-US" sz="450">
                <a:solidFill>
                  <a:srgbClr val="FFFFFF"/>
                </a:solidFill>
                <a:ea typeface="ＭＳ Ｐゴシック" charset="-128"/>
              </a:rPr>
              <a:t>Cisco Connect</a:t>
            </a:r>
          </a:p>
        </p:txBody>
      </p:sp>
      <p:sp>
        <p:nvSpPr>
          <p:cNvPr id="9" name="Rectangle 7"/>
          <p:cNvSpPr>
            <a:spLocks noChangeArrowheads="1"/>
          </p:cNvSpPr>
          <p:nvPr/>
        </p:nvSpPr>
        <p:spPr bwMode="ltGray">
          <a:xfrm>
            <a:off x="8708478" y="6624941"/>
            <a:ext cx="194953" cy="131459"/>
          </a:xfrm>
          <a:prstGeom prst="rect">
            <a:avLst/>
          </a:prstGeom>
          <a:noFill/>
          <a:ln w="9525" algn="ctr">
            <a:noFill/>
            <a:miter lim="800000"/>
            <a:headEnd/>
            <a:tailEnd/>
          </a:ln>
          <a:effectLst/>
        </p:spPr>
        <p:txBody>
          <a:bodyPr wrap="none" lIns="61609" tIns="30804" rIns="61609" bIns="30804" anchor="b">
            <a:prstTxWarp prst="textNoShape">
              <a:avLst/>
            </a:prstTxWarp>
            <a:spAutoFit/>
          </a:bodyPr>
          <a:lstStyle/>
          <a:p>
            <a:pPr algn="r" defTabSz="610954"/>
            <a:fld id="{872ADE82-4B02-B444-A6D8-1BFB38992E38}" type="slidenum">
              <a:rPr lang="en-US" sz="450">
                <a:solidFill>
                  <a:srgbClr val="FFFFFF"/>
                </a:solidFill>
                <a:ea typeface="ＭＳ Ｐゴシック" charset="-128"/>
              </a:rPr>
              <a:pPr algn="r" defTabSz="610954"/>
              <a:t>‹#›</a:t>
            </a:fld>
            <a:endParaRPr lang="en-US" sz="450">
              <a:solidFill>
                <a:srgbClr val="C0C0C0"/>
              </a:solidFill>
              <a:ea typeface="ＭＳ Ｐゴシック" charset="-128"/>
            </a:endParaRPr>
          </a:p>
        </p:txBody>
      </p:sp>
      <p:pic>
        <p:nvPicPr>
          <p:cNvPr id="12" name="Picture 11" descr="CC-BlueGreenGrad-PPT-RGB.jpg"/>
          <p:cNvPicPr>
            <a:picLocks noChangeAspect="1"/>
          </p:cNvPicPr>
          <p:nvPr/>
        </p:nvPicPr>
        <p:blipFill rotWithShape="1">
          <a:blip r:embed="rId22">
            <a:extLst>
              <a:ext uri="{28A0092B-C50C-407E-A947-70E740481C1C}">
                <a14:useLocalDpi xmlns:a14="http://schemas.microsoft.com/office/drawing/2010/main" val="0"/>
              </a:ext>
            </a:extLst>
          </a:blip>
          <a:srcRect b="93887"/>
          <a:stretch/>
        </p:blipFill>
        <p:spPr>
          <a:xfrm>
            <a:off x="0" y="0"/>
            <a:ext cx="9144000" cy="419100"/>
          </a:xfrm>
          <a:prstGeom prst="rect">
            <a:avLst/>
          </a:prstGeom>
        </p:spPr>
      </p:pic>
    </p:spTree>
    <p:extLst>
      <p:ext uri="{BB962C8B-B14F-4D97-AF65-F5344CB8AC3E}">
        <p14:creationId xmlns:p14="http://schemas.microsoft.com/office/powerpoint/2010/main" val="142090478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4" r:id="rId17"/>
    <p:sldLayoutId id="2147483985" r:id="rId18"/>
    <p:sldLayoutId id="2147483986" r:id="rId19"/>
    <p:sldLayoutId id="2147483987" r:id="rId20"/>
  </p:sldLayoutIdLst>
  <p:transition>
    <p:wipe dir="r"/>
  </p:transition>
  <p:timing>
    <p:tnLst>
      <p:par>
        <p:cTn id="1" dur="indefinite" restart="never" nodeType="tmRoot"/>
      </p:par>
    </p:tnLst>
  </p:timing>
  <p:txStyles>
    <p:titleStyle>
      <a:lvl1pPr algn="l" rtl="0" eaLnBrk="1" fontAlgn="base" hangingPunct="1">
        <a:lnSpc>
          <a:spcPct val="80000"/>
        </a:lnSpc>
        <a:spcBef>
          <a:spcPct val="0"/>
        </a:spcBef>
        <a:spcAft>
          <a:spcPct val="0"/>
        </a:spcAft>
        <a:defRPr lang="en-US" sz="2701" kern="1200" dirty="0">
          <a:solidFill>
            <a:srgbClr val="404040"/>
          </a:solidFill>
          <a:latin typeface="+mj-lt"/>
          <a:ea typeface="ＭＳ Ｐゴシック" charset="-128"/>
          <a:cs typeface="ＭＳ Ｐゴシック" charset="-128"/>
        </a:defRPr>
      </a:lvl1pPr>
      <a:lvl2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2pPr>
      <a:lvl3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3pPr>
      <a:lvl4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4pPr>
      <a:lvl5pPr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5pPr>
      <a:lvl6pPr marL="342991"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6pPr>
      <a:lvl7pPr marL="685983"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7pPr>
      <a:lvl8pPr marL="1028974"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8pPr>
      <a:lvl9pPr marL="1371966" algn="l" rtl="0" eaLnBrk="1" fontAlgn="base" hangingPunct="1">
        <a:lnSpc>
          <a:spcPct val="80000"/>
        </a:lnSpc>
        <a:spcBef>
          <a:spcPct val="0"/>
        </a:spcBef>
        <a:spcAft>
          <a:spcPct val="0"/>
        </a:spcAft>
        <a:defRPr sz="2701">
          <a:solidFill>
            <a:schemeClr val="bg1"/>
          </a:solidFill>
          <a:latin typeface="Arial" charset="0"/>
          <a:ea typeface="ＭＳ Ｐゴシック" charset="-128"/>
          <a:cs typeface="ＭＳ Ｐゴシック" charset="-128"/>
        </a:defRPr>
      </a:lvl9pPr>
    </p:titleStyle>
    <p:bodyStyle>
      <a:lvl1pPr marL="171496" indent="-171496" algn="l" rtl="0" eaLnBrk="1" fontAlgn="base" hangingPunct="1">
        <a:lnSpc>
          <a:spcPct val="95000"/>
        </a:lnSpc>
        <a:spcBef>
          <a:spcPts val="1079"/>
        </a:spcBef>
        <a:spcAft>
          <a:spcPct val="0"/>
        </a:spcAft>
        <a:buClr>
          <a:schemeClr val="bg1"/>
        </a:buClr>
        <a:buSzPct val="90000"/>
        <a:buFont typeface="Arial" charset="0"/>
        <a:buChar char="•"/>
        <a:defRPr lang="en-US" sz="1500" kern="1200" dirty="0">
          <a:solidFill>
            <a:srgbClr val="404040"/>
          </a:solidFill>
          <a:latin typeface="+mj-lt"/>
          <a:ea typeface="ＭＳ Ｐゴシック" charset="-128"/>
          <a:cs typeface="ＭＳ Ｐゴシック" charset="-128"/>
        </a:defRPr>
      </a:lvl1pPr>
      <a:lvl2pPr marL="304881" algn="l" rtl="0" eaLnBrk="1" fontAlgn="base" hangingPunct="1">
        <a:lnSpc>
          <a:spcPct val="95000"/>
        </a:lnSpc>
        <a:spcBef>
          <a:spcPts val="629"/>
        </a:spcBef>
        <a:spcAft>
          <a:spcPct val="0"/>
        </a:spcAft>
        <a:buClr>
          <a:schemeClr val="tx2"/>
        </a:buClr>
        <a:defRPr lang="en-US" kern="1200" dirty="0">
          <a:solidFill>
            <a:srgbClr val="404040"/>
          </a:solidFill>
          <a:latin typeface="+mj-lt"/>
          <a:ea typeface="ＭＳ Ｐゴシック" charset="-128"/>
          <a:cs typeface="+mn-cs"/>
        </a:defRPr>
      </a:lvl2pPr>
      <a:lvl3pPr marL="428739" indent="-1191" algn="l" rtl="0" eaLnBrk="1" fontAlgn="base" hangingPunct="1">
        <a:lnSpc>
          <a:spcPct val="95000"/>
        </a:lnSpc>
        <a:spcBef>
          <a:spcPts val="629"/>
        </a:spcBef>
        <a:spcAft>
          <a:spcPct val="0"/>
        </a:spcAft>
        <a:buFont typeface="Arial" charset="0"/>
        <a:defRPr lang="en-US" sz="1200" kern="1200" dirty="0">
          <a:solidFill>
            <a:srgbClr val="404040"/>
          </a:solidFill>
          <a:latin typeface="+mj-lt"/>
          <a:ea typeface="ＭＳ Ｐゴシック" charset="-128"/>
          <a:cs typeface="+mn-cs"/>
        </a:defRPr>
      </a:lvl3pPr>
      <a:lvl4pPr marL="516869" algn="l" rtl="0" eaLnBrk="1" fontAlgn="base" hangingPunct="1">
        <a:lnSpc>
          <a:spcPct val="95000"/>
        </a:lnSpc>
        <a:spcBef>
          <a:spcPts val="629"/>
        </a:spcBef>
        <a:spcAft>
          <a:spcPct val="0"/>
        </a:spcAft>
        <a:buFont typeface="Arial" charset="0"/>
        <a:defRPr lang="en-US" sz="1050" kern="1200" dirty="0">
          <a:solidFill>
            <a:srgbClr val="404040"/>
          </a:solidFill>
          <a:latin typeface="+mj-lt"/>
          <a:ea typeface="ＭＳ Ｐゴシック" charset="-128"/>
          <a:cs typeface="+mn-cs"/>
        </a:defRPr>
      </a:lvl4pPr>
      <a:lvl5pPr marL="601426" algn="l" rtl="0" eaLnBrk="1" fontAlgn="base" hangingPunct="1">
        <a:lnSpc>
          <a:spcPct val="95000"/>
        </a:lnSpc>
        <a:spcBef>
          <a:spcPts val="629"/>
        </a:spcBef>
        <a:spcAft>
          <a:spcPct val="0"/>
        </a:spcAft>
        <a:buFont typeface="Arial" charset="0"/>
        <a:defRPr lang="en-US" sz="1050" kern="1200" dirty="0">
          <a:solidFill>
            <a:srgbClr val="404040"/>
          </a:solidFill>
          <a:latin typeface="+mj-lt"/>
          <a:ea typeface="ＭＳ Ｐゴシック" charset="-128"/>
          <a:cs typeface="+mn-cs"/>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p:cNvSpPr>
            <a:spLocks noGrp="1"/>
          </p:cNvSpPr>
          <p:nvPr>
            <p:ph sz="quarter" idx="1"/>
          </p:nvPr>
        </p:nvSpPr>
        <p:spPr>
          <a:xfrm>
            <a:off x="0" y="1590607"/>
            <a:ext cx="9144000" cy="4104456"/>
          </a:xfrm>
        </p:spPr>
        <p:txBody>
          <a:bodyPr/>
          <a:lstStyle/>
          <a:p>
            <a:pPr algn="ctr" eaLnBrk="1" hangingPunct="1">
              <a:spcBef>
                <a:spcPct val="50000"/>
              </a:spcBef>
              <a:buNone/>
            </a:pPr>
            <a:r>
              <a:rPr lang="en-GB" sz="3600" b="1" dirty="0" smtClean="0">
                <a:latin typeface="Calibri" pitchFamily="34" charset="0"/>
              </a:rPr>
              <a:t>Tradition, Innovation and the 21st Century University </a:t>
            </a:r>
          </a:p>
          <a:p>
            <a:pPr algn="ctr" eaLnBrk="1" hangingPunct="1">
              <a:spcBef>
                <a:spcPct val="50000"/>
              </a:spcBef>
              <a:buNone/>
            </a:pPr>
            <a:endParaRPr lang="en-GB" sz="1600" b="1" dirty="0" smtClean="0">
              <a:latin typeface="Calibri" pitchFamily="34" charset="0"/>
            </a:endParaRPr>
          </a:p>
          <a:p>
            <a:pPr algn="ctr" eaLnBrk="1" hangingPunct="1">
              <a:spcBef>
                <a:spcPct val="50000"/>
              </a:spcBef>
              <a:buFont typeface="Wingdings" pitchFamily="2" charset="2"/>
              <a:buNone/>
            </a:pPr>
            <a:r>
              <a:rPr lang="en-GB" sz="2800" b="1" dirty="0" smtClean="0">
                <a:latin typeface="Calibri" pitchFamily="34" charset="0"/>
              </a:rPr>
              <a:t>Dr Kevin Dunseath</a:t>
            </a:r>
          </a:p>
          <a:p>
            <a:pPr algn="ctr" eaLnBrk="1" hangingPunct="1">
              <a:spcBef>
                <a:spcPct val="50000"/>
              </a:spcBef>
              <a:buFont typeface="Wingdings" pitchFamily="2" charset="2"/>
              <a:buNone/>
            </a:pPr>
            <a:r>
              <a:rPr lang="en-GB" sz="2800" b="1" dirty="0" smtClean="0">
                <a:latin typeface="Calibri" pitchFamily="34" charset="0"/>
              </a:rPr>
              <a:t>Libya Higher Education Forum</a:t>
            </a:r>
          </a:p>
          <a:p>
            <a:pPr algn="ctr" eaLnBrk="1" hangingPunct="1">
              <a:spcBef>
                <a:spcPct val="50000"/>
              </a:spcBef>
              <a:buFont typeface="Wingdings" pitchFamily="2" charset="2"/>
              <a:buNone/>
            </a:pPr>
            <a:r>
              <a:rPr lang="en-GB" sz="2000" b="1" dirty="0" smtClean="0">
                <a:latin typeface="Calibri" pitchFamily="34" charset="0"/>
              </a:rPr>
              <a:t>5-6 June 2014</a:t>
            </a:r>
          </a:p>
          <a:p>
            <a:pPr algn="ctr" eaLnBrk="1" hangingPunct="1">
              <a:spcBef>
                <a:spcPct val="50000"/>
              </a:spcBef>
              <a:buFont typeface="Wingdings" pitchFamily="2" charset="2"/>
              <a:buNone/>
            </a:pPr>
            <a:endParaRPr lang="en-GB" dirty="0" smtClean="0"/>
          </a:p>
        </p:txBody>
      </p:sp>
      <p:pic>
        <p:nvPicPr>
          <p:cNvPr id="14338"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14339"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ea typeface="Times New Roman" pitchFamily="18" charset="0"/>
              <a:cs typeface="Arial" charset="0"/>
            </a:endParaRPr>
          </a:p>
        </p:txBody>
      </p:sp>
      <p:sp>
        <p:nvSpPr>
          <p:cNvPr id="6" name="Slide Number Placeholder 5"/>
          <p:cNvSpPr>
            <a:spLocks noGrp="1"/>
          </p:cNvSpPr>
          <p:nvPr>
            <p:ph type="sldNum" sz="quarter" idx="11"/>
          </p:nvPr>
        </p:nvSpPr>
        <p:spPr/>
        <p:txBody>
          <a:bodyPr>
            <a:normAutofit fontScale="85000" lnSpcReduction="20000"/>
          </a:bodyPr>
          <a:lstStyle/>
          <a:p>
            <a:pPr>
              <a:defRPr/>
            </a:pPr>
            <a:fld id="{98D32833-9C43-4310-9870-0AE326FBF6A2}" type="slidenum">
              <a:rPr lang="de-DE" smtClean="0"/>
              <a:pPr>
                <a:defRPr/>
              </a:pPr>
              <a:t>1</a:t>
            </a:fld>
            <a:endParaRPr lang="de-D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The Need for Change</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44036" name="Textfeld 5"/>
          <p:cNvSpPr txBox="1">
            <a:spLocks noChangeArrowheads="1"/>
          </p:cNvSpPr>
          <p:nvPr/>
        </p:nvSpPr>
        <p:spPr bwMode="auto">
          <a:xfrm>
            <a:off x="571500" y="2143125"/>
            <a:ext cx="8001000" cy="369888"/>
          </a:xfrm>
          <a:prstGeom prst="rect">
            <a:avLst/>
          </a:prstGeom>
          <a:noFill/>
          <a:ln w="9525">
            <a:noFill/>
            <a:miter lim="800000"/>
            <a:headEnd/>
            <a:tailEnd/>
          </a:ln>
        </p:spPr>
        <p:txBody>
          <a:bodyPr>
            <a:spAutoFit/>
          </a:bodyPr>
          <a:lstStyle/>
          <a:p>
            <a:endParaRPr lang="en-GB">
              <a:solidFill>
                <a:prstClr val="black"/>
              </a:solidFill>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10</a:t>
            </a:fld>
            <a:endParaRPr lang="de-DE"/>
          </a:p>
        </p:txBody>
      </p:sp>
      <p:pic>
        <p:nvPicPr>
          <p:cNvPr id="3" name="Picture 2"/>
          <p:cNvPicPr>
            <a:picLocks noChangeAspect="1"/>
          </p:cNvPicPr>
          <p:nvPr/>
        </p:nvPicPr>
        <p:blipFill>
          <a:blip r:embed="rId3"/>
          <a:stretch>
            <a:fillRect/>
          </a:stretch>
        </p:blipFill>
        <p:spPr>
          <a:xfrm>
            <a:off x="427140" y="2162719"/>
            <a:ext cx="3712812" cy="2433018"/>
          </a:xfrm>
          <a:prstGeom prst="rect">
            <a:avLst/>
          </a:prstGeom>
        </p:spPr>
      </p:pic>
      <p:sp>
        <p:nvSpPr>
          <p:cNvPr id="4" name="Rectangle 3"/>
          <p:cNvSpPr/>
          <p:nvPr/>
        </p:nvSpPr>
        <p:spPr>
          <a:xfrm>
            <a:off x="3571875" y="5269243"/>
            <a:ext cx="5293171" cy="461665"/>
          </a:xfrm>
          <a:prstGeom prst="rect">
            <a:avLst/>
          </a:prstGeom>
        </p:spPr>
        <p:txBody>
          <a:bodyPr wrap="square">
            <a:spAutoFit/>
          </a:bodyPr>
          <a:lstStyle/>
          <a:p>
            <a:r>
              <a:rPr lang="en-US" sz="2400" b="1" dirty="0" smtClean="0">
                <a:solidFill>
                  <a:prstClr val="black"/>
                </a:solidFill>
                <a:latin typeface="Arial" panose="020B0604020202020204" pitchFamily="34" charset="0"/>
                <a:cs typeface="Arial" panose="020B0604020202020204" pitchFamily="34" charset="0"/>
              </a:rPr>
              <a:t>Just Producing More of the Same?</a:t>
            </a:r>
            <a:endParaRPr lang="en-GB" sz="2400"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170302" y="2653566"/>
            <a:ext cx="3493256" cy="2345836"/>
          </a:xfrm>
          <a:prstGeom prst="rect">
            <a:avLst/>
          </a:prstGeom>
        </p:spPr>
      </p:pic>
      <p:sp>
        <p:nvSpPr>
          <p:cNvPr id="11" name="Rectangle 10"/>
          <p:cNvSpPr/>
          <p:nvPr/>
        </p:nvSpPr>
        <p:spPr>
          <a:xfrm>
            <a:off x="427140" y="1600523"/>
            <a:ext cx="8039100" cy="461665"/>
          </a:xfrm>
          <a:prstGeom prst="rect">
            <a:avLst/>
          </a:prstGeom>
        </p:spPr>
        <p:txBody>
          <a:bodyPr wrap="square">
            <a:spAutoFit/>
          </a:bodyPr>
          <a:lstStyle/>
          <a:p>
            <a:r>
              <a:rPr lang="en-US" sz="2400" b="1" dirty="0">
                <a:solidFill>
                  <a:prstClr val="black"/>
                </a:solidFill>
                <a:latin typeface="Arial" panose="020B0604020202020204" pitchFamily="34" charset="0"/>
                <a:cs typeface="Arial" panose="020B0604020202020204" pitchFamily="34" charset="0"/>
              </a:rPr>
              <a:t>Any </a:t>
            </a:r>
            <a:r>
              <a:rPr lang="en-US" sz="2400" b="1" dirty="0" err="1">
                <a:solidFill>
                  <a:prstClr val="black"/>
                </a:solidFill>
                <a:latin typeface="Arial" panose="020B0604020202020204" pitchFamily="34" charset="0"/>
                <a:cs typeface="Arial" panose="020B0604020202020204" pitchFamily="34" charset="0"/>
              </a:rPr>
              <a:t>Colour</a:t>
            </a:r>
            <a:r>
              <a:rPr lang="en-US" sz="2400" b="1" dirty="0">
                <a:solidFill>
                  <a:prstClr val="black"/>
                </a:solidFill>
                <a:latin typeface="Arial" panose="020B0604020202020204" pitchFamily="34" charset="0"/>
                <a:cs typeface="Arial" panose="020B0604020202020204" pitchFamily="34" charset="0"/>
              </a:rPr>
              <a:t> You Like as Long as It’s Black</a:t>
            </a:r>
            <a:endParaRPr lang="en-GB"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8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Avoiding the Trap</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a:solidFill>
                  <a:srgbClr val="94212B"/>
                </a:solidFill>
                <a:latin typeface="Verdana" pitchFamily="34" charset="0"/>
                <a:ea typeface="Times New Roman" pitchFamily="18" charset="0"/>
                <a:cs typeface="Arial" charset="0"/>
              </a:rPr>
              <a:t>Education  |  Training  |  Strategy</a:t>
            </a:r>
            <a:endParaRPr lang="fr-FR" sz="240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11</a:t>
            </a:fld>
            <a:endParaRPr lang="de-DE"/>
          </a:p>
        </p:txBody>
      </p:sp>
      <p:sp>
        <p:nvSpPr>
          <p:cNvPr id="2" name="TextBox 1"/>
          <p:cNvSpPr txBox="1"/>
          <p:nvPr/>
        </p:nvSpPr>
        <p:spPr>
          <a:xfrm>
            <a:off x="1440506" y="1617360"/>
            <a:ext cx="6875909" cy="769441"/>
          </a:xfrm>
          <a:prstGeom prst="rect">
            <a:avLst/>
          </a:prstGeom>
          <a:noFill/>
        </p:spPr>
        <p:txBody>
          <a:bodyPr wrap="square" rtlCol="0">
            <a:spAutoFit/>
          </a:bodyPr>
          <a:lstStyle/>
          <a:p>
            <a:r>
              <a:rPr lang="en-GB" sz="2200" b="1" dirty="0" smtClean="0">
                <a:solidFill>
                  <a:prstClr val="black"/>
                </a:solidFill>
                <a:latin typeface="Calibri" panose="020F0502020204030204" pitchFamily="34" charset="0"/>
              </a:rPr>
              <a:t>Physical: </a:t>
            </a:r>
            <a:r>
              <a:rPr lang="en-GB" sz="2200" dirty="0" smtClean="0">
                <a:solidFill>
                  <a:prstClr val="black"/>
                </a:solidFill>
                <a:latin typeface="Calibri" panose="020F0502020204030204" pitchFamily="34" charset="0"/>
              </a:rPr>
              <a:t>overinvesting in old systems or equipment blocks the pursuit of fresher, more relevant investments</a:t>
            </a:r>
            <a:endParaRPr lang="en-GB" sz="2200" dirty="0">
              <a:solidFill>
                <a:prstClr val="black"/>
              </a:solidFill>
              <a:latin typeface="Calibri" panose="020F0502020204030204" pitchFamily="34" charset="0"/>
            </a:endParaRPr>
          </a:p>
        </p:txBody>
      </p:sp>
      <p:sp>
        <p:nvSpPr>
          <p:cNvPr id="9" name="TextBox 8"/>
          <p:cNvSpPr txBox="1"/>
          <p:nvPr/>
        </p:nvSpPr>
        <p:spPr>
          <a:xfrm>
            <a:off x="3131840" y="4774821"/>
            <a:ext cx="5400600" cy="769441"/>
          </a:xfrm>
          <a:prstGeom prst="rect">
            <a:avLst/>
          </a:prstGeom>
          <a:noFill/>
        </p:spPr>
        <p:txBody>
          <a:bodyPr wrap="square" rtlCol="0">
            <a:spAutoFit/>
          </a:bodyPr>
          <a:lstStyle/>
          <a:p>
            <a:r>
              <a:rPr lang="en-GB" sz="2200" b="1" dirty="0" smtClean="0">
                <a:solidFill>
                  <a:prstClr val="black"/>
                </a:solidFill>
                <a:latin typeface="Calibri" panose="020F0502020204030204" pitchFamily="34" charset="0"/>
              </a:rPr>
              <a:t>Strategic: </a:t>
            </a:r>
            <a:r>
              <a:rPr lang="en-GB" sz="2200" dirty="0" smtClean="0">
                <a:solidFill>
                  <a:prstClr val="black"/>
                </a:solidFill>
                <a:latin typeface="Calibri" panose="020F0502020204030204" pitchFamily="34" charset="0"/>
              </a:rPr>
              <a:t>focusing </a:t>
            </a:r>
            <a:r>
              <a:rPr lang="en-GB" sz="2200" dirty="0">
                <a:solidFill>
                  <a:prstClr val="black"/>
                </a:solidFill>
                <a:latin typeface="Calibri" panose="020F0502020204030204" pitchFamily="34" charset="0"/>
              </a:rPr>
              <a:t>purely on </a:t>
            </a:r>
            <a:r>
              <a:rPr lang="en-GB" sz="2200" dirty="0" smtClean="0">
                <a:solidFill>
                  <a:prstClr val="black"/>
                </a:solidFill>
                <a:latin typeface="Calibri" panose="020F0502020204030204" pitchFamily="34" charset="0"/>
              </a:rPr>
              <a:t>today’s market, failing </a:t>
            </a:r>
            <a:r>
              <a:rPr lang="en-GB" sz="2200" dirty="0">
                <a:solidFill>
                  <a:prstClr val="black"/>
                </a:solidFill>
                <a:latin typeface="Calibri" panose="020F0502020204030204" pitchFamily="34" charset="0"/>
              </a:rPr>
              <a:t>to anticipate the </a:t>
            </a:r>
            <a:r>
              <a:rPr lang="en-GB" sz="2200" dirty="0" smtClean="0">
                <a:solidFill>
                  <a:prstClr val="black"/>
                </a:solidFill>
                <a:latin typeface="Calibri" panose="020F0502020204030204" pitchFamily="34" charset="0"/>
              </a:rPr>
              <a:t>future</a:t>
            </a:r>
            <a:endParaRPr lang="en-GB" sz="2200" dirty="0">
              <a:solidFill>
                <a:prstClr val="black"/>
              </a:solidFill>
              <a:latin typeface="Calibri" panose="020F0502020204030204" pitchFamily="34" charset="0"/>
            </a:endParaRPr>
          </a:p>
        </p:txBody>
      </p:sp>
      <p:sp>
        <p:nvSpPr>
          <p:cNvPr id="10" name="TextBox 9"/>
          <p:cNvSpPr txBox="1"/>
          <p:nvPr/>
        </p:nvSpPr>
        <p:spPr>
          <a:xfrm>
            <a:off x="4211960" y="3356992"/>
            <a:ext cx="4932040" cy="769441"/>
          </a:xfrm>
          <a:prstGeom prst="rect">
            <a:avLst/>
          </a:prstGeom>
          <a:noFill/>
        </p:spPr>
        <p:txBody>
          <a:bodyPr wrap="square" rtlCol="0">
            <a:spAutoFit/>
          </a:bodyPr>
          <a:lstStyle/>
          <a:p>
            <a:r>
              <a:rPr lang="en-GB" sz="2200" b="1" dirty="0" smtClean="0">
                <a:solidFill>
                  <a:prstClr val="black"/>
                </a:solidFill>
                <a:latin typeface="Calibri" panose="020F0502020204030204" pitchFamily="34" charset="0"/>
              </a:rPr>
              <a:t>Psychological: </a:t>
            </a:r>
            <a:r>
              <a:rPr lang="en-GB" sz="2200" dirty="0" smtClean="0">
                <a:solidFill>
                  <a:prstClr val="black"/>
                </a:solidFill>
                <a:latin typeface="Calibri" panose="020F0502020204030204" pitchFamily="34" charset="0"/>
              </a:rPr>
              <a:t>leaders </a:t>
            </a:r>
            <a:r>
              <a:rPr lang="en-GB" sz="2200" dirty="0">
                <a:solidFill>
                  <a:prstClr val="black"/>
                </a:solidFill>
                <a:latin typeface="Calibri" panose="020F0502020204030204" pitchFamily="34" charset="0"/>
              </a:rPr>
              <a:t>fixate on </a:t>
            </a:r>
            <a:r>
              <a:rPr lang="en-GB" sz="2200" dirty="0" smtClean="0">
                <a:solidFill>
                  <a:prstClr val="black"/>
                </a:solidFill>
                <a:latin typeface="Calibri" panose="020F0502020204030204" pitchFamily="34" charset="0"/>
              </a:rPr>
              <a:t>past success, blind to disruptive innovations </a:t>
            </a:r>
            <a:endParaRPr lang="en-GB" sz="2200" dirty="0">
              <a:solidFill>
                <a:prstClr val="black"/>
              </a:solidFill>
              <a:latin typeface="Calibri" panose="020F0502020204030204" pitchFamily="34" charset="0"/>
            </a:endParaRPr>
          </a:p>
        </p:txBody>
      </p:sp>
      <p:pic>
        <p:nvPicPr>
          <p:cNvPr id="4" name="Picture 3"/>
          <p:cNvPicPr>
            <a:picLocks noChangeAspect="1"/>
          </p:cNvPicPr>
          <p:nvPr/>
        </p:nvPicPr>
        <p:blipFill>
          <a:blip r:embed="rId3"/>
          <a:stretch>
            <a:fillRect/>
          </a:stretch>
        </p:blipFill>
        <p:spPr>
          <a:xfrm>
            <a:off x="242964" y="2322991"/>
            <a:ext cx="3822576" cy="2510158"/>
          </a:xfrm>
          <a:prstGeom prst="rect">
            <a:avLst/>
          </a:prstGeom>
        </p:spPr>
      </p:pic>
      <p:sp>
        <p:nvSpPr>
          <p:cNvPr id="5" name="Rectangle 4"/>
          <p:cNvSpPr/>
          <p:nvPr/>
        </p:nvSpPr>
        <p:spPr>
          <a:xfrm>
            <a:off x="2483768" y="5672549"/>
            <a:ext cx="6984776" cy="338554"/>
          </a:xfrm>
          <a:prstGeom prst="rect">
            <a:avLst/>
          </a:prstGeom>
        </p:spPr>
        <p:txBody>
          <a:bodyPr wrap="square">
            <a:spAutoFit/>
          </a:bodyPr>
          <a:lstStyle/>
          <a:p>
            <a:r>
              <a:rPr lang="en-GB" sz="1600" dirty="0">
                <a:latin typeface="Calibri" panose="020F0502020204030204" pitchFamily="34" charset="0"/>
              </a:rPr>
              <a:t>Vijay </a:t>
            </a:r>
            <a:r>
              <a:rPr lang="en-GB" sz="1600" dirty="0" err="1" smtClean="0">
                <a:latin typeface="Calibri" panose="020F0502020204030204" pitchFamily="34" charset="0"/>
              </a:rPr>
              <a:t>Govindarajan</a:t>
            </a:r>
            <a:r>
              <a:rPr lang="en-GB" sz="1600" dirty="0" smtClean="0">
                <a:latin typeface="Calibri" panose="020F0502020204030204" pitchFamily="34" charset="0"/>
              </a:rPr>
              <a:t>: </a:t>
            </a:r>
            <a:r>
              <a:rPr lang="en-GB" sz="1600" i="1" dirty="0" smtClean="0">
                <a:latin typeface="Calibri" panose="020F0502020204030204" pitchFamily="34" charset="0"/>
              </a:rPr>
              <a:t>The </a:t>
            </a:r>
            <a:r>
              <a:rPr lang="en-GB" sz="1600" i="1" dirty="0">
                <a:latin typeface="Calibri" panose="020F0502020204030204" pitchFamily="34" charset="0"/>
              </a:rPr>
              <a:t>Other Side of </a:t>
            </a:r>
            <a:r>
              <a:rPr lang="en-GB" sz="1600" i="1" dirty="0" smtClean="0">
                <a:latin typeface="Calibri" panose="020F0502020204030204" pitchFamily="34" charset="0"/>
              </a:rPr>
              <a:t>Innovation</a:t>
            </a:r>
            <a:endParaRPr lang="en-GB" sz="1600" dirty="0">
              <a:latin typeface="Calibri" panose="020F0502020204030204" pitchFamily="34" charset="0"/>
            </a:endParaRPr>
          </a:p>
        </p:txBody>
      </p:sp>
    </p:spTree>
    <p:extLst>
      <p:ext uri="{BB962C8B-B14F-4D97-AF65-F5344CB8AC3E}">
        <p14:creationId xmlns:p14="http://schemas.microsoft.com/office/powerpoint/2010/main" val="327815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Adapting to Survive</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a:solidFill>
                  <a:srgbClr val="94212B"/>
                </a:solidFill>
                <a:latin typeface="Verdana" pitchFamily="34" charset="0"/>
                <a:ea typeface="Times New Roman" pitchFamily="18" charset="0"/>
                <a:cs typeface="Arial" charset="0"/>
              </a:rPr>
              <a:t>Education  |  Training  |  Strategy</a:t>
            </a:r>
            <a:endParaRPr lang="fr-FR" sz="240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12</a:t>
            </a:fld>
            <a:endParaRPr lang="de-DE"/>
          </a:p>
        </p:txBody>
      </p:sp>
      <p:pic>
        <p:nvPicPr>
          <p:cNvPr id="4" name="Picture 3"/>
          <p:cNvPicPr>
            <a:picLocks noChangeAspect="1"/>
          </p:cNvPicPr>
          <p:nvPr/>
        </p:nvPicPr>
        <p:blipFill>
          <a:blip r:embed="rId3"/>
          <a:stretch>
            <a:fillRect/>
          </a:stretch>
        </p:blipFill>
        <p:spPr>
          <a:xfrm>
            <a:off x="2751410" y="1617732"/>
            <a:ext cx="3262941" cy="2448272"/>
          </a:xfrm>
          <a:prstGeom prst="rect">
            <a:avLst/>
          </a:prstGeom>
        </p:spPr>
      </p:pic>
      <p:pic>
        <p:nvPicPr>
          <p:cNvPr id="5" name="Picture 4"/>
          <p:cNvPicPr>
            <a:picLocks noChangeAspect="1"/>
          </p:cNvPicPr>
          <p:nvPr/>
        </p:nvPicPr>
        <p:blipFill>
          <a:blip r:embed="rId4"/>
          <a:stretch>
            <a:fillRect/>
          </a:stretch>
        </p:blipFill>
        <p:spPr>
          <a:xfrm>
            <a:off x="285750" y="1763447"/>
            <a:ext cx="1455114" cy="1301621"/>
          </a:xfrm>
          <a:prstGeom prst="rect">
            <a:avLst/>
          </a:prstGeom>
        </p:spPr>
      </p:pic>
      <p:pic>
        <p:nvPicPr>
          <p:cNvPr id="6" name="Picture 5"/>
          <p:cNvPicPr>
            <a:picLocks noChangeAspect="1"/>
          </p:cNvPicPr>
          <p:nvPr/>
        </p:nvPicPr>
        <p:blipFill>
          <a:blip r:embed="rId5"/>
          <a:stretch>
            <a:fillRect/>
          </a:stretch>
        </p:blipFill>
        <p:spPr>
          <a:xfrm>
            <a:off x="6406551" y="1699883"/>
            <a:ext cx="2476500" cy="1428750"/>
          </a:xfrm>
          <a:prstGeom prst="rect">
            <a:avLst/>
          </a:prstGeom>
        </p:spPr>
      </p:pic>
      <p:pic>
        <p:nvPicPr>
          <p:cNvPr id="7" name="Picture 6"/>
          <p:cNvPicPr>
            <a:picLocks noChangeAspect="1"/>
          </p:cNvPicPr>
          <p:nvPr/>
        </p:nvPicPr>
        <p:blipFill>
          <a:blip r:embed="rId6"/>
          <a:stretch>
            <a:fillRect/>
          </a:stretch>
        </p:blipFill>
        <p:spPr>
          <a:xfrm>
            <a:off x="6969042" y="3164847"/>
            <a:ext cx="1457325" cy="1095375"/>
          </a:xfrm>
          <a:prstGeom prst="rect">
            <a:avLst/>
          </a:prstGeom>
        </p:spPr>
      </p:pic>
      <p:pic>
        <p:nvPicPr>
          <p:cNvPr id="12" name="Picture 11"/>
          <p:cNvPicPr>
            <a:picLocks noChangeAspect="1"/>
          </p:cNvPicPr>
          <p:nvPr/>
        </p:nvPicPr>
        <p:blipFill>
          <a:blip r:embed="rId7"/>
          <a:stretch>
            <a:fillRect/>
          </a:stretch>
        </p:blipFill>
        <p:spPr>
          <a:xfrm>
            <a:off x="6216550" y="4579504"/>
            <a:ext cx="1895475" cy="1133475"/>
          </a:xfrm>
          <a:prstGeom prst="rect">
            <a:avLst/>
          </a:prstGeom>
        </p:spPr>
      </p:pic>
      <p:pic>
        <p:nvPicPr>
          <p:cNvPr id="13" name="Picture 12"/>
          <p:cNvPicPr>
            <a:picLocks noChangeAspect="1"/>
          </p:cNvPicPr>
          <p:nvPr/>
        </p:nvPicPr>
        <p:blipFill>
          <a:blip r:embed="rId8"/>
          <a:stretch>
            <a:fillRect/>
          </a:stretch>
        </p:blipFill>
        <p:spPr>
          <a:xfrm>
            <a:off x="42862" y="4713865"/>
            <a:ext cx="2562225" cy="1143000"/>
          </a:xfrm>
          <a:prstGeom prst="rect">
            <a:avLst/>
          </a:prstGeom>
        </p:spPr>
      </p:pic>
      <p:pic>
        <p:nvPicPr>
          <p:cNvPr id="14" name="Picture 13"/>
          <p:cNvPicPr>
            <a:picLocks noChangeAspect="1"/>
          </p:cNvPicPr>
          <p:nvPr/>
        </p:nvPicPr>
        <p:blipFill>
          <a:blip r:embed="rId9"/>
          <a:stretch>
            <a:fillRect/>
          </a:stretch>
        </p:blipFill>
        <p:spPr>
          <a:xfrm>
            <a:off x="285750" y="3732115"/>
            <a:ext cx="2707208" cy="333889"/>
          </a:xfrm>
          <a:prstGeom prst="rect">
            <a:avLst/>
          </a:prstGeom>
        </p:spPr>
      </p:pic>
      <p:pic>
        <p:nvPicPr>
          <p:cNvPr id="15" name="Picture 14"/>
          <p:cNvPicPr>
            <a:picLocks noChangeAspect="1"/>
          </p:cNvPicPr>
          <p:nvPr/>
        </p:nvPicPr>
        <p:blipFill>
          <a:blip r:embed="rId10"/>
          <a:stretch>
            <a:fillRect/>
          </a:stretch>
        </p:blipFill>
        <p:spPr>
          <a:xfrm>
            <a:off x="2985302" y="5106735"/>
            <a:ext cx="2314575" cy="781050"/>
          </a:xfrm>
          <a:prstGeom prst="rect">
            <a:avLst/>
          </a:prstGeom>
        </p:spPr>
      </p:pic>
      <p:pic>
        <p:nvPicPr>
          <p:cNvPr id="16" name="Picture 15"/>
          <p:cNvPicPr>
            <a:picLocks noChangeAspect="1"/>
          </p:cNvPicPr>
          <p:nvPr/>
        </p:nvPicPr>
        <p:blipFill>
          <a:blip r:embed="rId11"/>
          <a:stretch>
            <a:fillRect/>
          </a:stretch>
        </p:blipFill>
        <p:spPr>
          <a:xfrm>
            <a:off x="4842593" y="3620800"/>
            <a:ext cx="1342049" cy="1342049"/>
          </a:xfrm>
          <a:prstGeom prst="rect">
            <a:avLst/>
          </a:prstGeom>
        </p:spPr>
      </p:pic>
    </p:spTree>
    <p:extLst>
      <p:ext uri="{BB962C8B-B14F-4D97-AF65-F5344CB8AC3E}">
        <p14:creationId xmlns:p14="http://schemas.microsoft.com/office/powerpoint/2010/main" val="501586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Business Models: The Challenge of the New</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a:solidFill>
                  <a:srgbClr val="94212B"/>
                </a:solidFill>
                <a:latin typeface="Verdana" pitchFamily="34" charset="0"/>
                <a:ea typeface="Times New Roman" pitchFamily="18" charset="0"/>
                <a:cs typeface="Arial" charset="0"/>
              </a:rPr>
              <a:t>Education  |  Training  |  Strategy</a:t>
            </a:r>
            <a:endParaRPr lang="fr-FR" sz="240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13</a:t>
            </a:fld>
            <a:endParaRPr lang="de-DE" dirty="0"/>
          </a:p>
        </p:txBody>
      </p:sp>
      <p:pic>
        <p:nvPicPr>
          <p:cNvPr id="5" name="Picture 4"/>
          <p:cNvPicPr>
            <a:picLocks noChangeAspect="1"/>
          </p:cNvPicPr>
          <p:nvPr/>
        </p:nvPicPr>
        <p:blipFill>
          <a:blip r:embed="rId3"/>
          <a:stretch>
            <a:fillRect/>
          </a:stretch>
        </p:blipFill>
        <p:spPr>
          <a:xfrm>
            <a:off x="4179590" y="2805968"/>
            <a:ext cx="4190007" cy="2788259"/>
          </a:xfrm>
          <a:prstGeom prst="rect">
            <a:avLst/>
          </a:prstGeom>
        </p:spPr>
      </p:pic>
      <p:pic>
        <p:nvPicPr>
          <p:cNvPr id="6" name="Picture 5"/>
          <p:cNvPicPr>
            <a:picLocks noChangeAspect="1"/>
          </p:cNvPicPr>
          <p:nvPr/>
        </p:nvPicPr>
        <p:blipFill>
          <a:blip r:embed="rId4"/>
          <a:stretch>
            <a:fillRect/>
          </a:stretch>
        </p:blipFill>
        <p:spPr>
          <a:xfrm>
            <a:off x="649032" y="1966913"/>
            <a:ext cx="4283008" cy="2863639"/>
          </a:xfrm>
          <a:prstGeom prst="rect">
            <a:avLst/>
          </a:prstGeom>
        </p:spPr>
      </p:pic>
    </p:spTree>
    <p:extLst>
      <p:ext uri="{BB962C8B-B14F-4D97-AF65-F5344CB8AC3E}">
        <p14:creationId xmlns:p14="http://schemas.microsoft.com/office/powerpoint/2010/main" val="377097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950633" y="2861520"/>
            <a:ext cx="1433839" cy="442446"/>
            <a:chOff x="5534480" y="2131444"/>
            <a:chExt cx="1587839" cy="631033"/>
          </a:xfrm>
        </p:grpSpPr>
        <p:sp>
          <p:nvSpPr>
            <p:cNvPr id="32" name="Freeform 31"/>
            <p:cNvSpPr/>
            <p:nvPr/>
          </p:nvSpPr>
          <p:spPr bwMode="auto">
            <a:xfrm>
              <a:off x="5534480" y="2135385"/>
              <a:ext cx="656770" cy="627092"/>
            </a:xfrm>
            <a:custGeom>
              <a:avLst/>
              <a:gdLst>
                <a:gd name="connsiteX0" fmla="*/ 0 w 2902857"/>
                <a:gd name="connsiteY0" fmla="*/ 841828 h 841828"/>
                <a:gd name="connsiteX1" fmla="*/ 2902857 w 2902857"/>
                <a:gd name="connsiteY1" fmla="*/ 841828 h 841828"/>
                <a:gd name="connsiteX2" fmla="*/ 2902857 w 2902857"/>
                <a:gd name="connsiteY2" fmla="*/ 0 h 841828"/>
              </a:gdLst>
              <a:ahLst/>
              <a:cxnLst>
                <a:cxn ang="0">
                  <a:pos x="connsiteX0" y="connsiteY0"/>
                </a:cxn>
                <a:cxn ang="0">
                  <a:pos x="connsiteX1" y="connsiteY1"/>
                </a:cxn>
                <a:cxn ang="0">
                  <a:pos x="connsiteX2" y="connsiteY2"/>
                </a:cxn>
              </a:cxnLst>
              <a:rect l="l" t="t" r="r" b="b"/>
              <a:pathLst>
                <a:path w="2902857" h="841828">
                  <a:moveTo>
                    <a:pt x="0" y="841828"/>
                  </a:moveTo>
                  <a:lnTo>
                    <a:pt x="2902857" y="841828"/>
                  </a:lnTo>
                  <a:lnTo>
                    <a:pt x="2902857" y="0"/>
                  </a:lnTo>
                </a:path>
              </a:pathLst>
            </a:custGeom>
            <a:noFill/>
            <a:ln w="19050" cap="flat" cmpd="sng" algn="ctr">
              <a:solidFill>
                <a:schemeClr val="bg1"/>
              </a:solidFill>
              <a:prstDash val="solid"/>
              <a:round/>
              <a:headEnd type="none" w="med" len="med"/>
              <a:tailEnd type="none" w="med" len="med"/>
            </a:ln>
            <a:effectLst/>
          </p:spPr>
          <p:txBody>
            <a:bodyPr vert="horz" wrap="none" lIns="82296" tIns="36576" rIns="82296" bIns="36576" numCol="1" rtlCol="0" anchor="ctr" anchorCtr="0" compatLnSpc="1">
              <a:prstTxWarp prst="textNoShape">
                <a:avLst/>
              </a:prstTxWarp>
            </a:bodyPr>
            <a:lstStyle/>
            <a:p>
              <a:pPr algn="ctr" defTabSz="814388" eaLnBrk="0" hangingPunct="0">
                <a:lnSpc>
                  <a:spcPct val="90000"/>
                </a:lnSpc>
              </a:pPr>
              <a:endParaRPr lang="en-US" sz="2400">
                <a:solidFill>
                  <a:srgbClr val="000000"/>
                </a:solidFill>
                <a:latin typeface="Arial"/>
              </a:endParaRPr>
            </a:p>
          </p:txBody>
        </p:sp>
        <p:sp>
          <p:nvSpPr>
            <p:cNvPr id="34" name="Freeform 33"/>
            <p:cNvSpPr/>
            <p:nvPr/>
          </p:nvSpPr>
          <p:spPr bwMode="auto">
            <a:xfrm>
              <a:off x="6182519" y="2131444"/>
              <a:ext cx="939800" cy="0"/>
            </a:xfrm>
            <a:custGeom>
              <a:avLst/>
              <a:gdLst>
                <a:gd name="connsiteX0" fmla="*/ 0 w 2902857"/>
                <a:gd name="connsiteY0" fmla="*/ 841828 h 841828"/>
                <a:gd name="connsiteX1" fmla="*/ 2902857 w 2902857"/>
                <a:gd name="connsiteY1" fmla="*/ 841828 h 841828"/>
                <a:gd name="connsiteX2" fmla="*/ 2902857 w 2902857"/>
                <a:gd name="connsiteY2" fmla="*/ 0 h 841828"/>
                <a:gd name="connsiteX0" fmla="*/ 0 w 2902857"/>
                <a:gd name="connsiteY0" fmla="*/ 0 h 0"/>
                <a:gd name="connsiteX1" fmla="*/ 2902857 w 2902857"/>
                <a:gd name="connsiteY1" fmla="*/ 0 h 0"/>
              </a:gdLst>
              <a:ahLst/>
              <a:cxnLst>
                <a:cxn ang="0">
                  <a:pos x="connsiteX0" y="connsiteY0"/>
                </a:cxn>
                <a:cxn ang="0">
                  <a:pos x="connsiteX1" y="connsiteY1"/>
                </a:cxn>
              </a:cxnLst>
              <a:rect l="l" t="t" r="r" b="b"/>
              <a:pathLst>
                <a:path w="2902857">
                  <a:moveTo>
                    <a:pt x="0" y="0"/>
                  </a:moveTo>
                  <a:lnTo>
                    <a:pt x="2902857" y="0"/>
                  </a:lnTo>
                </a:path>
              </a:pathLst>
            </a:custGeom>
            <a:noFill/>
            <a:ln w="19050" cap="flat" cmpd="sng" algn="ctr">
              <a:solidFill>
                <a:schemeClr val="bg1"/>
              </a:solidFill>
              <a:prstDash val="solid"/>
              <a:round/>
              <a:headEnd type="none" w="med" len="med"/>
              <a:tailEnd type="none" w="med" len="med"/>
            </a:ln>
            <a:effectLst/>
          </p:spPr>
          <p:txBody>
            <a:bodyPr vert="horz" wrap="none" lIns="82296" tIns="36576" rIns="82296" bIns="36576" numCol="1" rtlCol="0" anchor="ctr" anchorCtr="0" compatLnSpc="1">
              <a:prstTxWarp prst="textNoShape">
                <a:avLst/>
              </a:prstTxWarp>
            </a:bodyPr>
            <a:lstStyle/>
            <a:p>
              <a:pPr algn="ctr" defTabSz="814388" eaLnBrk="0" hangingPunct="0">
                <a:lnSpc>
                  <a:spcPct val="90000"/>
                </a:lnSpc>
              </a:pPr>
              <a:endParaRPr lang="en-US" sz="2400">
                <a:solidFill>
                  <a:srgbClr val="000000"/>
                </a:solidFill>
                <a:latin typeface="Arial"/>
              </a:endParaRPr>
            </a:p>
          </p:txBody>
        </p:sp>
      </p:grpSp>
      <p:sp>
        <p:nvSpPr>
          <p:cNvPr id="35" name="TextBox 34"/>
          <p:cNvSpPr txBox="1"/>
          <p:nvPr/>
        </p:nvSpPr>
        <p:spPr>
          <a:xfrm>
            <a:off x="5821757" y="1935979"/>
            <a:ext cx="2276777" cy="769441"/>
          </a:xfrm>
          <a:prstGeom prst="rect">
            <a:avLst/>
          </a:prstGeom>
          <a:noFill/>
        </p:spPr>
        <p:txBody>
          <a:bodyPr wrap="none" rtlCol="0">
            <a:spAutoFit/>
          </a:bodyPr>
          <a:lstStyle/>
          <a:p>
            <a:pPr algn="ctr"/>
            <a:r>
              <a:rPr lang="en-US" sz="2200" b="1" dirty="0" smtClean="0">
                <a:latin typeface="Calibri" panose="020F0502020204030204" pitchFamily="34" charset="0"/>
              </a:rPr>
              <a:t>Innovation Across</a:t>
            </a:r>
          </a:p>
          <a:p>
            <a:pPr algn="ctr"/>
            <a:r>
              <a:rPr lang="en-US" sz="2200" b="1" dirty="0" smtClean="0">
                <a:latin typeface="Calibri" panose="020F0502020204030204" pitchFamily="34" charset="0"/>
              </a:rPr>
              <a:t> the University</a:t>
            </a:r>
          </a:p>
        </p:txBody>
      </p:sp>
      <p:grpSp>
        <p:nvGrpSpPr>
          <p:cNvPr id="38" name="Group 37"/>
          <p:cNvGrpSpPr/>
          <p:nvPr/>
        </p:nvGrpSpPr>
        <p:grpSpPr>
          <a:xfrm>
            <a:off x="3707904" y="3606499"/>
            <a:ext cx="1993948" cy="1847207"/>
            <a:chOff x="6263426" y="0"/>
            <a:chExt cx="2444486" cy="2517405"/>
          </a:xfrm>
        </p:grpSpPr>
        <p:grpSp>
          <p:nvGrpSpPr>
            <p:cNvPr id="39" name="Group 50"/>
            <p:cNvGrpSpPr/>
            <p:nvPr/>
          </p:nvGrpSpPr>
          <p:grpSpPr>
            <a:xfrm>
              <a:off x="6263426" y="0"/>
              <a:ext cx="2444486" cy="2517405"/>
              <a:chOff x="3743325" y="2416175"/>
              <a:chExt cx="1663700" cy="1575658"/>
            </a:xfrm>
          </p:grpSpPr>
          <p:pic>
            <p:nvPicPr>
              <p:cNvPr id="41" name="Picture 92" descr="rep2"/>
              <p:cNvPicPr>
                <a:picLocks noChangeAspect="1" noChangeArrowheads="1"/>
              </p:cNvPicPr>
              <p:nvPr/>
            </p:nvPicPr>
            <p:blipFill>
              <a:blip r:embed="rId3"/>
              <a:srcRect/>
              <a:stretch>
                <a:fillRect/>
              </a:stretch>
            </p:blipFill>
            <p:spPr bwMode="auto">
              <a:xfrm>
                <a:off x="3781764" y="2416175"/>
                <a:ext cx="1625261" cy="1575658"/>
              </a:xfrm>
              <a:prstGeom prst="rect">
                <a:avLst/>
              </a:prstGeom>
              <a:noFill/>
              <a:ln w="9525">
                <a:noFill/>
                <a:miter lim="800000"/>
                <a:headEnd/>
                <a:tailEnd/>
              </a:ln>
            </p:spPr>
          </p:pic>
          <p:pic>
            <p:nvPicPr>
              <p:cNvPr id="42" name="Picture 76" descr="C3.png"/>
              <p:cNvPicPr>
                <a:picLocks noChangeAspect="1"/>
              </p:cNvPicPr>
              <p:nvPr/>
            </p:nvPicPr>
            <p:blipFill>
              <a:blip r:embed="rId4"/>
              <a:srcRect/>
              <a:stretch>
                <a:fillRect/>
              </a:stretch>
            </p:blipFill>
            <p:spPr bwMode="auto">
              <a:xfrm>
                <a:off x="3743325" y="2573381"/>
                <a:ext cx="1652794" cy="1104521"/>
              </a:xfrm>
              <a:prstGeom prst="rect">
                <a:avLst/>
              </a:prstGeom>
              <a:noFill/>
              <a:ln w="9525">
                <a:noFill/>
                <a:miter lim="800000"/>
                <a:headEnd/>
                <a:tailEnd/>
              </a:ln>
            </p:spPr>
          </p:pic>
        </p:grpSp>
        <p:pic>
          <p:nvPicPr>
            <p:cNvPr id="40" name="Picture 8" descr="HEImages.jpg"/>
            <p:cNvPicPr>
              <a:picLocks noChangeAspect="1"/>
            </p:cNvPicPr>
            <p:nvPr/>
          </p:nvPicPr>
          <p:blipFill>
            <a:blip r:embed="rId5"/>
            <a:srcRect l="33456" t="2940" r="32680" b="8823"/>
            <a:stretch>
              <a:fillRect/>
            </a:stretch>
          </p:blipFill>
          <p:spPr bwMode="auto">
            <a:xfrm>
              <a:off x="6767173" y="376076"/>
              <a:ext cx="1523387" cy="1644127"/>
            </a:xfrm>
            <a:prstGeom prst="ellipse">
              <a:avLst/>
            </a:prstGeom>
            <a:noFill/>
            <a:ln w="9525">
              <a:noFill/>
              <a:miter lim="800000"/>
              <a:headEnd/>
              <a:tailEnd/>
            </a:ln>
          </p:spPr>
        </p:pic>
      </p:grpSp>
      <p:sp>
        <p:nvSpPr>
          <p:cNvPr id="47" name="TextBox 46"/>
          <p:cNvSpPr txBox="1"/>
          <p:nvPr/>
        </p:nvSpPr>
        <p:spPr>
          <a:xfrm>
            <a:off x="5747921" y="4275442"/>
            <a:ext cx="1981008" cy="1107996"/>
          </a:xfrm>
          <a:prstGeom prst="rect">
            <a:avLst/>
          </a:prstGeom>
          <a:noFill/>
        </p:spPr>
        <p:txBody>
          <a:bodyPr wrap="square" rtlCol="0">
            <a:spAutoFit/>
          </a:bodyPr>
          <a:lstStyle/>
          <a:p>
            <a:pPr algn="ctr"/>
            <a:r>
              <a:rPr lang="en-US" sz="2200" b="1" dirty="0" smtClean="0">
                <a:latin typeface="Calibri" panose="020F0502020204030204" pitchFamily="34" charset="0"/>
              </a:rPr>
              <a:t>Collaborative </a:t>
            </a:r>
          </a:p>
          <a:p>
            <a:pPr algn="ctr"/>
            <a:r>
              <a:rPr lang="en-US" sz="2200" b="1" dirty="0" smtClean="0">
                <a:latin typeface="Calibri" panose="020F0502020204030204" pitchFamily="34" charset="0"/>
              </a:rPr>
              <a:t>Teaching and Research</a:t>
            </a:r>
            <a:endParaRPr lang="en-US" sz="2200" b="1" dirty="0">
              <a:latin typeface="Calibri" panose="020F0502020204030204" pitchFamily="34" charset="0"/>
            </a:endParaRPr>
          </a:p>
        </p:txBody>
      </p:sp>
      <p:grpSp>
        <p:nvGrpSpPr>
          <p:cNvPr id="48" name="Group 47"/>
          <p:cNvGrpSpPr/>
          <p:nvPr/>
        </p:nvGrpSpPr>
        <p:grpSpPr>
          <a:xfrm>
            <a:off x="3707904" y="1458549"/>
            <a:ext cx="1885218" cy="1724303"/>
            <a:chOff x="0" y="1514280"/>
            <a:chExt cx="2388008" cy="2517406"/>
          </a:xfrm>
        </p:grpSpPr>
        <p:grpSp>
          <p:nvGrpSpPr>
            <p:cNvPr id="49" name="Group 33"/>
            <p:cNvGrpSpPr/>
            <p:nvPr/>
          </p:nvGrpSpPr>
          <p:grpSpPr>
            <a:xfrm>
              <a:off x="0" y="1514280"/>
              <a:ext cx="2388008" cy="2517406"/>
              <a:chOff x="4189732" y="4340594"/>
              <a:chExt cx="2388008" cy="2517406"/>
            </a:xfrm>
          </p:grpSpPr>
          <p:pic>
            <p:nvPicPr>
              <p:cNvPr id="51" name="Picture 92" descr="rep2"/>
              <p:cNvPicPr>
                <a:picLocks noChangeAspect="1" noChangeArrowheads="1"/>
              </p:cNvPicPr>
              <p:nvPr/>
            </p:nvPicPr>
            <p:blipFill>
              <a:blip r:embed="rId3"/>
              <a:srcRect/>
              <a:stretch>
                <a:fillRect/>
              </a:stretch>
            </p:blipFill>
            <p:spPr bwMode="auto">
              <a:xfrm>
                <a:off x="4189732" y="4340594"/>
                <a:ext cx="2388008" cy="2517406"/>
              </a:xfrm>
              <a:prstGeom prst="rect">
                <a:avLst/>
              </a:prstGeom>
              <a:noFill/>
              <a:ln w="9525">
                <a:noFill/>
                <a:miter lim="800000"/>
                <a:headEnd/>
                <a:tailEnd/>
              </a:ln>
            </p:spPr>
          </p:pic>
          <p:pic>
            <p:nvPicPr>
              <p:cNvPr id="52" name="Picture 51"/>
              <p:cNvPicPr>
                <a:picLocks noChangeAspect="1"/>
              </p:cNvPicPr>
              <p:nvPr/>
            </p:nvPicPr>
            <p:blipFill>
              <a:blip r:embed="rId6"/>
              <a:stretch>
                <a:fillRect/>
              </a:stretch>
            </p:blipFill>
            <p:spPr>
              <a:xfrm>
                <a:off x="4630706" y="4783039"/>
                <a:ext cx="1487572" cy="160390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pSp>
        <p:pic>
          <p:nvPicPr>
            <p:cNvPr id="50" name="Picture 49" descr="HAD05698.jpg"/>
            <p:cNvPicPr>
              <a:picLocks noChangeAspect="1"/>
            </p:cNvPicPr>
            <p:nvPr/>
          </p:nvPicPr>
          <p:blipFill>
            <a:blip r:embed="rId7" cstate="print"/>
            <a:stretch>
              <a:fillRect/>
            </a:stretch>
          </p:blipFill>
          <p:spPr>
            <a:xfrm>
              <a:off x="454830" y="1859104"/>
              <a:ext cx="1487572" cy="1735206"/>
            </a:xfrm>
            <a:prstGeom prst="ellipse">
              <a:avLst/>
            </a:prstGeom>
            <a:noFill/>
            <a:ln w="25400">
              <a:solidFill>
                <a:schemeClr val="bg1"/>
              </a:solidFill>
              <a:miter lim="800000"/>
              <a:headEnd/>
              <a:tailEnd/>
            </a:ln>
            <a:effectLst>
              <a:outerShdw blurRad="88900" algn="ctr" rotWithShape="0">
                <a:prstClr val="black">
                  <a:alpha val="50000"/>
                </a:prstClr>
              </a:outerShdw>
            </a:effectLst>
          </p:spPr>
        </p:pic>
      </p:grpSp>
      <p:sp>
        <p:nvSpPr>
          <p:cNvPr id="59" name="TextBox 58"/>
          <p:cNvSpPr txBox="1"/>
          <p:nvPr/>
        </p:nvSpPr>
        <p:spPr>
          <a:xfrm>
            <a:off x="1727788" y="5622522"/>
            <a:ext cx="3452487" cy="769441"/>
          </a:xfrm>
          <a:prstGeom prst="rect">
            <a:avLst/>
          </a:prstGeom>
          <a:noFill/>
        </p:spPr>
        <p:txBody>
          <a:bodyPr wrap="square" rtlCol="0">
            <a:spAutoFit/>
          </a:bodyPr>
          <a:lstStyle/>
          <a:p>
            <a:pPr algn="ctr"/>
            <a:r>
              <a:rPr lang="en-US" sz="2200" b="1" dirty="0" smtClean="0">
                <a:latin typeface="Calibri" panose="020F0502020204030204" pitchFamily="34" charset="0"/>
              </a:rPr>
              <a:t>Outreach:</a:t>
            </a:r>
          </a:p>
          <a:p>
            <a:pPr algn="ctr"/>
            <a:r>
              <a:rPr lang="en-US" sz="2200" b="1" dirty="0" smtClean="0">
                <a:latin typeface="Calibri" panose="020F0502020204030204" pitchFamily="34" charset="0"/>
              </a:rPr>
              <a:t>International and Regional</a:t>
            </a:r>
            <a:endParaRPr lang="en-US" sz="2200" b="1" dirty="0">
              <a:latin typeface="Calibri" panose="020F0502020204030204" pitchFamily="34" charset="0"/>
            </a:endParaRPr>
          </a:p>
        </p:txBody>
      </p:sp>
      <p:grpSp>
        <p:nvGrpSpPr>
          <p:cNvPr id="60" name="Group 59"/>
          <p:cNvGrpSpPr/>
          <p:nvPr/>
        </p:nvGrpSpPr>
        <p:grpSpPr>
          <a:xfrm>
            <a:off x="971600" y="4150040"/>
            <a:ext cx="1939806" cy="1789686"/>
            <a:chOff x="3781764" y="2416175"/>
            <a:chExt cx="1625261" cy="1575658"/>
          </a:xfrm>
        </p:grpSpPr>
        <p:pic>
          <p:nvPicPr>
            <p:cNvPr id="61" name="Picture 92" descr="rep2"/>
            <p:cNvPicPr>
              <a:picLocks noChangeAspect="1" noChangeArrowheads="1"/>
            </p:cNvPicPr>
            <p:nvPr/>
          </p:nvPicPr>
          <p:blipFill>
            <a:blip r:embed="rId3"/>
            <a:srcRect/>
            <a:stretch>
              <a:fillRect/>
            </a:stretch>
          </p:blipFill>
          <p:spPr bwMode="auto">
            <a:xfrm>
              <a:off x="3781764" y="2416175"/>
              <a:ext cx="1625261" cy="1575658"/>
            </a:xfrm>
            <a:prstGeom prst="rect">
              <a:avLst/>
            </a:prstGeom>
            <a:noFill/>
            <a:ln w="9525">
              <a:noFill/>
              <a:miter lim="800000"/>
              <a:headEnd/>
              <a:tailEnd/>
            </a:ln>
          </p:spPr>
        </p:pic>
        <p:pic>
          <p:nvPicPr>
            <p:cNvPr id="62" name="Picture 76" descr="C3.png"/>
            <p:cNvPicPr>
              <a:picLocks noChangeAspect="1"/>
            </p:cNvPicPr>
            <p:nvPr/>
          </p:nvPicPr>
          <p:blipFill>
            <a:blip r:embed="rId8"/>
            <a:stretch>
              <a:fillRect/>
            </a:stretch>
          </p:blipFill>
          <p:spPr bwMode="auto">
            <a:xfrm>
              <a:off x="4127573" y="2710413"/>
              <a:ext cx="952360" cy="964831"/>
            </a:xfrm>
            <a:prstGeom prst="ellipse">
              <a:avLst/>
            </a:prstGeom>
            <a:noFill/>
            <a:ln w="9525">
              <a:noFill/>
              <a:miter lim="800000"/>
              <a:headEnd/>
              <a:tailEnd/>
            </a:ln>
          </p:spPr>
        </p:pic>
      </p:grpSp>
      <p:pic>
        <p:nvPicPr>
          <p:cNvPr id="33" name="Picture 2" descr="logo"/>
          <p:cNvPicPr>
            <a:picLocks noChangeAspect="1" noChangeArrowheads="1"/>
          </p:cNvPicPr>
          <p:nvPr/>
        </p:nvPicPr>
        <p:blipFill>
          <a:blip r:embed="rId9" cstate="print"/>
          <a:srcRect/>
          <a:stretch>
            <a:fillRect/>
          </a:stretch>
        </p:blipFill>
        <p:spPr bwMode="auto">
          <a:xfrm>
            <a:off x="285750" y="285750"/>
            <a:ext cx="3286125" cy="971550"/>
          </a:xfrm>
          <a:prstGeom prst="rect">
            <a:avLst/>
          </a:prstGeom>
          <a:noFill/>
          <a:ln w="9525">
            <a:noFill/>
            <a:miter lim="800000"/>
            <a:headEnd/>
            <a:tailEnd/>
          </a:ln>
        </p:spPr>
      </p:pic>
      <p:sp>
        <p:nvSpPr>
          <p:cNvPr id="37" name="Title 1"/>
          <p:cNvSpPr>
            <a:spLocks noGrp="1"/>
          </p:cNvSpPr>
          <p:nvPr>
            <p:ph type="title" idx="4294967295"/>
          </p:nvPr>
        </p:nvSpPr>
        <p:spPr>
          <a:xfrm>
            <a:off x="3419873" y="228600"/>
            <a:ext cx="5623396" cy="990600"/>
          </a:xfrm>
        </p:spPr>
        <p:txBody>
          <a:bodyPr/>
          <a:lstStyle/>
          <a:p>
            <a:pPr algn="r"/>
            <a:r>
              <a:rPr lang="en-US" sz="3200" b="1" dirty="0">
                <a:latin typeface="Arial" panose="020B0604020202020204" pitchFamily="34" charset="0"/>
                <a:cs typeface="Arial" panose="020B0604020202020204" pitchFamily="34" charset="0"/>
              </a:rPr>
              <a:t>Becoming Global –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Accelerated by Technology</a:t>
            </a:r>
          </a:p>
        </p:txBody>
      </p:sp>
      <p:pic>
        <p:nvPicPr>
          <p:cNvPr id="43" name="Picture 42"/>
          <p:cNvPicPr>
            <a:picLocks noChangeAspect="1"/>
          </p:cNvPicPr>
          <p:nvPr/>
        </p:nvPicPr>
        <p:blipFill>
          <a:blip r:embed="rId10"/>
          <a:stretch>
            <a:fillRect/>
          </a:stretch>
        </p:blipFill>
        <p:spPr>
          <a:xfrm>
            <a:off x="351876" y="1504961"/>
            <a:ext cx="2930747" cy="2645080"/>
          </a:xfrm>
          <a:prstGeom prst="rect">
            <a:avLst/>
          </a:prstGeom>
        </p:spPr>
      </p:pic>
      <p:sp>
        <p:nvSpPr>
          <p:cNvPr id="24" name="TextBox 23"/>
          <p:cNvSpPr txBox="1"/>
          <p:nvPr/>
        </p:nvSpPr>
        <p:spPr>
          <a:xfrm>
            <a:off x="123241" y="1257300"/>
            <a:ext cx="504056" cy="276999"/>
          </a:xfrm>
          <a:prstGeom prst="rect">
            <a:avLst/>
          </a:prstGeom>
          <a:noFill/>
        </p:spPr>
        <p:txBody>
          <a:bodyPr wrap="square" rtlCol="0">
            <a:spAutoFit/>
          </a:bodyPr>
          <a:lstStyle/>
          <a:p>
            <a:r>
              <a:rPr lang="en-GB" sz="1200" b="1" dirty="0" smtClean="0">
                <a:solidFill>
                  <a:schemeClr val="bg1"/>
                </a:solidFill>
                <a:latin typeface="+mn-lt"/>
              </a:rPr>
              <a:t>13</a:t>
            </a:r>
            <a:endParaRPr lang="en-GB" sz="1200" b="1" dirty="0">
              <a:solidFill>
                <a:schemeClr val="bg1"/>
              </a:solidFill>
              <a:latin typeface="+mn-lt"/>
            </a:endParaRPr>
          </a:p>
        </p:txBody>
      </p:sp>
    </p:spTree>
    <p:extLst>
      <p:ext uri="{BB962C8B-B14F-4D97-AF65-F5344CB8AC3E}">
        <p14:creationId xmlns:p14="http://schemas.microsoft.com/office/powerpoint/2010/main" val="2227110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par>
                                <p:cTn id="19" presetID="1" presetClass="exit" presetSubtype="0" fill="hold"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7"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University of the 21</a:t>
            </a:r>
            <a:r>
              <a:rPr lang="en-US" sz="3200" b="1" baseline="30000" dirty="0" smtClean="0">
                <a:latin typeface="Arial" charset="0"/>
                <a:cs typeface="Arial" charset="0"/>
              </a:rPr>
              <a:t>st</a:t>
            </a:r>
            <a:r>
              <a:rPr lang="en-US" sz="3200" b="1" dirty="0" smtClean="0">
                <a:latin typeface="Arial" charset="0"/>
                <a:cs typeface="Arial" charset="0"/>
              </a:rPr>
              <a:t> Century</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15</a:t>
            </a:fld>
            <a:endParaRPr lang="de-DE"/>
          </a:p>
        </p:txBody>
      </p:sp>
      <p:pic>
        <p:nvPicPr>
          <p:cNvPr id="4" name="Picture 3"/>
          <p:cNvPicPr>
            <a:picLocks noChangeAspect="1"/>
          </p:cNvPicPr>
          <p:nvPr/>
        </p:nvPicPr>
        <p:blipFill>
          <a:blip r:embed="rId3"/>
          <a:stretch>
            <a:fillRect/>
          </a:stretch>
        </p:blipFill>
        <p:spPr>
          <a:xfrm>
            <a:off x="5967625" y="3433570"/>
            <a:ext cx="2955788" cy="2213988"/>
          </a:xfrm>
          <a:prstGeom prst="rect">
            <a:avLst/>
          </a:prstGeom>
        </p:spPr>
      </p:pic>
      <p:pic>
        <p:nvPicPr>
          <p:cNvPr id="5" name="Picture 4"/>
          <p:cNvPicPr>
            <a:picLocks noChangeAspect="1"/>
          </p:cNvPicPr>
          <p:nvPr/>
        </p:nvPicPr>
        <p:blipFill>
          <a:blip r:embed="rId4"/>
          <a:stretch>
            <a:fillRect/>
          </a:stretch>
        </p:blipFill>
        <p:spPr>
          <a:xfrm>
            <a:off x="2910713" y="2085207"/>
            <a:ext cx="2906806" cy="1862011"/>
          </a:xfrm>
          <a:prstGeom prst="rect">
            <a:avLst/>
          </a:prstGeom>
        </p:spPr>
      </p:pic>
      <p:sp>
        <p:nvSpPr>
          <p:cNvPr id="11" name="TextBox 10"/>
          <p:cNvSpPr txBox="1"/>
          <p:nvPr/>
        </p:nvSpPr>
        <p:spPr>
          <a:xfrm>
            <a:off x="5936011" y="1715875"/>
            <a:ext cx="2736647" cy="1477328"/>
          </a:xfrm>
          <a:prstGeom prst="rect">
            <a:avLst/>
          </a:prstGeom>
          <a:noFill/>
        </p:spPr>
        <p:txBody>
          <a:bodyPr wrap="none" rtlCol="0">
            <a:spAutoFit/>
          </a:bodyPr>
          <a:lstStyle/>
          <a:p>
            <a:r>
              <a:rPr lang="en-GB" b="1" dirty="0" smtClean="0"/>
              <a:t>Video Intensive</a:t>
            </a:r>
          </a:p>
          <a:p>
            <a:endParaRPr lang="en-GB" b="1" dirty="0"/>
          </a:p>
          <a:p>
            <a:r>
              <a:rPr lang="en-GB" b="1" dirty="0" smtClean="0"/>
              <a:t>Collaboration Intensive</a:t>
            </a:r>
          </a:p>
          <a:p>
            <a:endParaRPr lang="en-GB" b="1" dirty="0"/>
          </a:p>
          <a:p>
            <a:r>
              <a:rPr lang="en-GB" b="1" dirty="0" smtClean="0"/>
              <a:t>Paperless Library</a:t>
            </a:r>
            <a:endParaRPr lang="en-GB" b="1" dirty="0"/>
          </a:p>
        </p:txBody>
      </p:sp>
      <p:sp>
        <p:nvSpPr>
          <p:cNvPr id="12" name="TextBox 11"/>
          <p:cNvSpPr txBox="1"/>
          <p:nvPr/>
        </p:nvSpPr>
        <p:spPr>
          <a:xfrm>
            <a:off x="2843808" y="4153177"/>
            <a:ext cx="2582758" cy="1477328"/>
          </a:xfrm>
          <a:prstGeom prst="rect">
            <a:avLst/>
          </a:prstGeom>
          <a:noFill/>
        </p:spPr>
        <p:txBody>
          <a:bodyPr wrap="none" rtlCol="0">
            <a:spAutoFit/>
          </a:bodyPr>
          <a:lstStyle/>
          <a:p>
            <a:r>
              <a:rPr lang="en-GB" b="1" dirty="0" smtClean="0"/>
              <a:t>Device Independent</a:t>
            </a:r>
          </a:p>
          <a:p>
            <a:endParaRPr lang="en-GB" b="1" dirty="0"/>
          </a:p>
          <a:p>
            <a:r>
              <a:rPr lang="en-GB" b="1" dirty="0" smtClean="0"/>
              <a:t>Location Independent</a:t>
            </a:r>
          </a:p>
          <a:p>
            <a:endParaRPr lang="en-GB" b="1" dirty="0"/>
          </a:p>
          <a:p>
            <a:r>
              <a:rPr lang="en-GB" b="1" dirty="0" smtClean="0"/>
              <a:t>Time Independent</a:t>
            </a:r>
            <a:endParaRPr lang="en-GB" b="1" dirty="0"/>
          </a:p>
        </p:txBody>
      </p:sp>
      <p:sp>
        <p:nvSpPr>
          <p:cNvPr id="15" name="TextBox 14"/>
          <p:cNvSpPr txBox="1"/>
          <p:nvPr/>
        </p:nvSpPr>
        <p:spPr>
          <a:xfrm>
            <a:off x="179512" y="1839513"/>
            <a:ext cx="2309350" cy="1477328"/>
          </a:xfrm>
          <a:prstGeom prst="rect">
            <a:avLst/>
          </a:prstGeom>
          <a:noFill/>
        </p:spPr>
        <p:txBody>
          <a:bodyPr wrap="none" rtlCol="0">
            <a:spAutoFit/>
          </a:bodyPr>
          <a:lstStyle/>
          <a:p>
            <a:r>
              <a:rPr lang="en-GB" b="1" dirty="0" smtClean="0"/>
              <a:t>Wired and Wireless</a:t>
            </a:r>
          </a:p>
          <a:p>
            <a:endParaRPr lang="en-GB" b="1" dirty="0"/>
          </a:p>
          <a:p>
            <a:r>
              <a:rPr lang="en-GB" b="1" dirty="0"/>
              <a:t>Online and </a:t>
            </a:r>
          </a:p>
          <a:p>
            <a:r>
              <a:rPr lang="en-GB" b="1" dirty="0"/>
              <a:t>Blended </a:t>
            </a:r>
            <a:r>
              <a:rPr lang="en-GB" b="1" dirty="0" smtClean="0"/>
              <a:t>Learning</a:t>
            </a:r>
          </a:p>
          <a:p>
            <a:endParaRPr lang="en-GB" b="1" dirty="0"/>
          </a:p>
        </p:txBody>
      </p:sp>
      <p:pic>
        <p:nvPicPr>
          <p:cNvPr id="2" name="Picture 1"/>
          <p:cNvPicPr>
            <a:picLocks noChangeAspect="1"/>
          </p:cNvPicPr>
          <p:nvPr/>
        </p:nvPicPr>
        <p:blipFill>
          <a:blip r:embed="rId5"/>
          <a:stretch>
            <a:fillRect/>
          </a:stretch>
        </p:blipFill>
        <p:spPr>
          <a:xfrm>
            <a:off x="240971" y="3561273"/>
            <a:ext cx="2495967" cy="1866642"/>
          </a:xfrm>
          <a:prstGeom prst="rect">
            <a:avLst/>
          </a:prstGeom>
        </p:spPr>
      </p:pic>
    </p:spTree>
    <p:extLst>
      <p:ext uri="{BB962C8B-B14F-4D97-AF65-F5344CB8AC3E}">
        <p14:creationId xmlns:p14="http://schemas.microsoft.com/office/powerpoint/2010/main" val="27714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Paperless Libraries: Loyola and </a:t>
            </a:r>
            <a:r>
              <a:rPr lang="en-US" sz="3200" b="1" dirty="0" err="1" smtClean="0">
                <a:latin typeface="Arial" charset="0"/>
                <a:cs typeface="Arial" charset="0"/>
              </a:rPr>
              <a:t>BiblioTech</a:t>
            </a:r>
            <a:endParaRPr lang="en-US" sz="3200" b="1" dirty="0" smtClean="0">
              <a:latin typeface="Arial" charset="0"/>
              <a:cs typeface="Arial" charset="0"/>
            </a:endParaRP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16</a:t>
            </a:fld>
            <a:endParaRPr lang="de-DE"/>
          </a:p>
        </p:txBody>
      </p:sp>
      <p:sp>
        <p:nvSpPr>
          <p:cNvPr id="3" name="Rectangle 2"/>
          <p:cNvSpPr/>
          <p:nvPr/>
        </p:nvSpPr>
        <p:spPr>
          <a:xfrm>
            <a:off x="117501" y="1530351"/>
            <a:ext cx="8678738" cy="5232202"/>
          </a:xfrm>
          <a:prstGeom prst="rect">
            <a:avLst/>
          </a:prstGeom>
        </p:spPr>
        <p:txBody>
          <a:bodyPr wrap="square">
            <a:spAutoFit/>
          </a:bodyPr>
          <a:lstStyle/>
          <a:p>
            <a:r>
              <a:rPr lang="en-GB" b="1" dirty="0">
                <a:solidFill>
                  <a:prstClr val="black"/>
                </a:solidFill>
              </a:rPr>
              <a:t>“For the taxpayer, it’s far more economical to build and maintain an </a:t>
            </a:r>
            <a:r>
              <a:rPr lang="en-GB" b="1" dirty="0" err="1" smtClean="0">
                <a:solidFill>
                  <a:prstClr val="black"/>
                </a:solidFill>
              </a:rPr>
              <a:t>elibrary</a:t>
            </a:r>
            <a:r>
              <a:rPr lang="en-GB" b="1" dirty="0" smtClean="0">
                <a:solidFill>
                  <a:prstClr val="black"/>
                </a:solidFill>
              </a:rPr>
              <a:t>.” </a:t>
            </a:r>
          </a:p>
          <a:p>
            <a:endParaRPr lang="en-GB" dirty="0">
              <a:solidFill>
                <a:prstClr val="black"/>
              </a:solidFill>
            </a:endParaRPr>
          </a:p>
          <a:p>
            <a:endParaRPr lang="en-GB" dirty="0" smtClean="0">
              <a:solidFill>
                <a:prstClr val="black"/>
              </a:solidFill>
            </a:endParaRPr>
          </a:p>
          <a:p>
            <a:endParaRPr lang="en-GB" dirty="0">
              <a:solidFill>
                <a:prstClr val="black"/>
              </a:solidFill>
            </a:endParaRPr>
          </a:p>
          <a:p>
            <a:endParaRPr lang="en-GB" dirty="0" smtClean="0">
              <a:solidFill>
                <a:prstClr val="black"/>
              </a:solidFill>
            </a:endParaRPr>
          </a:p>
          <a:p>
            <a:endParaRPr lang="en-GB" dirty="0">
              <a:solidFill>
                <a:prstClr val="black"/>
              </a:solidFill>
            </a:endParaRPr>
          </a:p>
          <a:p>
            <a:endParaRPr lang="en-GB" dirty="0" smtClean="0">
              <a:solidFill>
                <a:prstClr val="black"/>
              </a:solidFill>
            </a:endParaRPr>
          </a:p>
          <a:p>
            <a:endParaRPr lang="en-GB" dirty="0">
              <a:solidFill>
                <a:prstClr val="black"/>
              </a:solidFill>
            </a:endParaRPr>
          </a:p>
          <a:p>
            <a:endParaRPr lang="en-GB" dirty="0" smtClean="0">
              <a:solidFill>
                <a:prstClr val="black"/>
              </a:solidFill>
            </a:endParaRPr>
          </a:p>
          <a:p>
            <a:r>
              <a:rPr lang="en-GB" b="1" dirty="0" smtClean="0">
                <a:solidFill>
                  <a:prstClr val="black"/>
                </a:solidFill>
              </a:rPr>
              <a:t>“</a:t>
            </a:r>
            <a:r>
              <a:rPr lang="en-GB" b="1" dirty="0">
                <a:solidFill>
                  <a:prstClr val="black"/>
                </a:solidFill>
              </a:rPr>
              <a:t>Traditional libraries require much larger load-tolerances in construction due to the weight of materials, so are more costly to build. Book collections also require environmental controls that are costly to </a:t>
            </a:r>
            <a:r>
              <a:rPr lang="en-GB" b="1" dirty="0" smtClean="0">
                <a:solidFill>
                  <a:prstClr val="black"/>
                </a:solidFill>
              </a:rPr>
              <a:t>maintain.”  </a:t>
            </a:r>
            <a:endParaRPr lang="en-GB" b="1" dirty="0">
              <a:solidFill>
                <a:prstClr val="black"/>
              </a:solidFill>
            </a:endParaRPr>
          </a:p>
          <a:p>
            <a:r>
              <a:rPr lang="de-DE" sz="1400" b="1" dirty="0">
                <a:solidFill>
                  <a:prstClr val="black"/>
                </a:solidFill>
              </a:rPr>
              <a:t>Dr Robert Schwarzwalder, Stanford </a:t>
            </a:r>
            <a:r>
              <a:rPr lang="de-DE" sz="1400" b="1" dirty="0" smtClean="0">
                <a:solidFill>
                  <a:prstClr val="black"/>
                </a:solidFill>
              </a:rPr>
              <a:t>University</a:t>
            </a:r>
          </a:p>
          <a:p>
            <a:endParaRPr lang="de-DE" sz="1400" b="1" dirty="0">
              <a:solidFill>
                <a:prstClr val="black"/>
              </a:solidFill>
            </a:endParaRPr>
          </a:p>
          <a:p>
            <a:r>
              <a:rPr lang="en-GB" b="1" dirty="0" smtClean="0">
                <a:solidFill>
                  <a:prstClr val="black"/>
                </a:solidFill>
              </a:rPr>
              <a:t>“</a:t>
            </a:r>
            <a:r>
              <a:rPr lang="en-GB" b="1" dirty="0">
                <a:solidFill>
                  <a:prstClr val="black"/>
                </a:solidFill>
              </a:rPr>
              <a:t>Geography doesn’t matter if your library is in the cloud. The thing that excites me most is that our staff can dedicate their time to helping visitors. They aren’t tied up re-shelving, filing and categorising. It’s a more interactive library experience</a:t>
            </a:r>
            <a:r>
              <a:rPr lang="en-GB" b="1" dirty="0" smtClean="0">
                <a:solidFill>
                  <a:prstClr val="black"/>
                </a:solidFill>
              </a:rPr>
              <a:t>.”</a:t>
            </a:r>
          </a:p>
          <a:p>
            <a:r>
              <a:rPr lang="en-GB" b="1" dirty="0" smtClean="0">
                <a:solidFill>
                  <a:prstClr val="black"/>
                </a:solidFill>
              </a:rPr>
              <a:t> </a:t>
            </a:r>
            <a:r>
              <a:rPr lang="en-GB" sz="1400" b="1" dirty="0" smtClean="0">
                <a:solidFill>
                  <a:prstClr val="black"/>
                </a:solidFill>
              </a:rPr>
              <a:t>Laura Coles, </a:t>
            </a:r>
            <a:r>
              <a:rPr lang="en-GB" sz="1400" b="1" dirty="0" err="1" smtClean="0">
                <a:solidFill>
                  <a:prstClr val="black"/>
                </a:solidFill>
              </a:rPr>
              <a:t>BiblioTech</a:t>
            </a:r>
            <a:r>
              <a:rPr lang="en-GB" sz="1400" b="1" dirty="0" smtClean="0">
                <a:solidFill>
                  <a:prstClr val="black"/>
                </a:solidFill>
              </a:rPr>
              <a:t>, </a:t>
            </a:r>
            <a:r>
              <a:rPr lang="en-GB" sz="1400" b="1" dirty="0" err="1" smtClean="0">
                <a:solidFill>
                  <a:prstClr val="black"/>
                </a:solidFill>
              </a:rPr>
              <a:t>Bexar</a:t>
            </a:r>
            <a:r>
              <a:rPr lang="en-GB" sz="1400" b="1" dirty="0" smtClean="0">
                <a:solidFill>
                  <a:prstClr val="black"/>
                </a:solidFill>
              </a:rPr>
              <a:t>, Texas</a:t>
            </a:r>
            <a:endParaRPr lang="en-GB" b="1" dirty="0">
              <a:solidFill>
                <a:prstClr val="black"/>
              </a:solidFill>
            </a:endParaRPr>
          </a:p>
        </p:txBody>
      </p:sp>
      <p:pic>
        <p:nvPicPr>
          <p:cNvPr id="4" name="Picture 3"/>
          <p:cNvPicPr>
            <a:picLocks noChangeAspect="1"/>
          </p:cNvPicPr>
          <p:nvPr/>
        </p:nvPicPr>
        <p:blipFill>
          <a:blip r:embed="rId3"/>
          <a:stretch>
            <a:fillRect/>
          </a:stretch>
        </p:blipFill>
        <p:spPr>
          <a:xfrm>
            <a:off x="100535" y="2060848"/>
            <a:ext cx="2793131" cy="1846483"/>
          </a:xfrm>
          <a:prstGeom prst="rect">
            <a:avLst/>
          </a:prstGeom>
        </p:spPr>
      </p:pic>
      <p:pic>
        <p:nvPicPr>
          <p:cNvPr id="11" name="Picture 10"/>
          <p:cNvPicPr>
            <a:picLocks noChangeAspect="1"/>
          </p:cNvPicPr>
          <p:nvPr/>
        </p:nvPicPr>
        <p:blipFill>
          <a:blip r:embed="rId4"/>
          <a:stretch>
            <a:fillRect/>
          </a:stretch>
        </p:blipFill>
        <p:spPr>
          <a:xfrm>
            <a:off x="2972110" y="2046300"/>
            <a:ext cx="3252893" cy="1861031"/>
          </a:xfrm>
          <a:prstGeom prst="rect">
            <a:avLst/>
          </a:prstGeom>
        </p:spPr>
      </p:pic>
      <p:pic>
        <p:nvPicPr>
          <p:cNvPr id="12" name="Picture 11"/>
          <p:cNvPicPr>
            <a:picLocks noChangeAspect="1"/>
          </p:cNvPicPr>
          <p:nvPr/>
        </p:nvPicPr>
        <p:blipFill>
          <a:blip r:embed="rId5"/>
          <a:stretch>
            <a:fillRect/>
          </a:stretch>
        </p:blipFill>
        <p:spPr>
          <a:xfrm>
            <a:off x="9310836" y="965946"/>
            <a:ext cx="1822263" cy="1822263"/>
          </a:xfrm>
          <a:prstGeom prst="rect">
            <a:avLst/>
          </a:prstGeom>
        </p:spPr>
      </p:pic>
      <p:pic>
        <p:nvPicPr>
          <p:cNvPr id="13" name="Picture 12"/>
          <p:cNvPicPr>
            <a:picLocks noChangeAspect="1"/>
          </p:cNvPicPr>
          <p:nvPr/>
        </p:nvPicPr>
        <p:blipFill>
          <a:blip r:embed="rId6"/>
          <a:stretch>
            <a:fillRect/>
          </a:stretch>
        </p:blipFill>
        <p:spPr>
          <a:xfrm>
            <a:off x="6303447" y="2053574"/>
            <a:ext cx="2815003" cy="1861030"/>
          </a:xfrm>
          <a:prstGeom prst="rect">
            <a:avLst/>
          </a:prstGeom>
        </p:spPr>
      </p:pic>
    </p:spTree>
    <p:extLst>
      <p:ext uri="{BB962C8B-B14F-4D97-AF65-F5344CB8AC3E}">
        <p14:creationId xmlns:p14="http://schemas.microsoft.com/office/powerpoint/2010/main" val="2717951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779912" y="173736"/>
            <a:ext cx="5184576" cy="838200"/>
          </a:xfrm>
        </p:spPr>
        <p:txBody>
          <a:bodyPr/>
          <a:lstStyle/>
          <a:p>
            <a:pPr algn="r"/>
            <a:r>
              <a:rPr lang="en-US" sz="3200" b="1" dirty="0" smtClean="0">
                <a:latin typeface="Arial" charset="0"/>
              </a:rPr>
              <a:t>Bringing Experts Together Across Borders</a:t>
            </a:r>
            <a:endParaRPr lang="en-US" sz="3200" b="1" dirty="0">
              <a:latin typeface="Arial" charset="0"/>
            </a:endParaRPr>
          </a:p>
        </p:txBody>
      </p:sp>
      <p:pic>
        <p:nvPicPr>
          <p:cNvPr id="29699" name="Picture 3" descr="803012214_10030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484784"/>
            <a:ext cx="9156700"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ogo"/>
          <p:cNvPicPr>
            <a:picLocks noChangeAspect="1" noChangeArrowheads="1"/>
          </p:cNvPicPr>
          <p:nvPr/>
        </p:nvPicPr>
        <p:blipFill>
          <a:blip r:embed="rId3" cstate="print"/>
          <a:srcRect/>
          <a:stretch>
            <a:fillRect/>
          </a:stretch>
        </p:blipFill>
        <p:spPr bwMode="auto">
          <a:xfrm>
            <a:off x="285750" y="285750"/>
            <a:ext cx="3286125" cy="971550"/>
          </a:xfrm>
          <a:prstGeom prst="rect">
            <a:avLst/>
          </a:prstGeom>
          <a:noFill/>
          <a:ln w="9525">
            <a:noFill/>
            <a:miter lim="800000"/>
            <a:headEnd/>
            <a:tailEnd/>
          </a:ln>
        </p:spPr>
      </p:pic>
      <p:sp>
        <p:nvSpPr>
          <p:cNvPr id="5" name="TextBox 4"/>
          <p:cNvSpPr txBox="1"/>
          <p:nvPr/>
        </p:nvSpPr>
        <p:spPr>
          <a:xfrm>
            <a:off x="71437" y="1233143"/>
            <a:ext cx="504056" cy="276999"/>
          </a:xfrm>
          <a:prstGeom prst="rect">
            <a:avLst/>
          </a:prstGeom>
          <a:noFill/>
        </p:spPr>
        <p:txBody>
          <a:bodyPr wrap="square" rtlCol="0">
            <a:spAutoFit/>
          </a:bodyPr>
          <a:lstStyle/>
          <a:p>
            <a:r>
              <a:rPr lang="en-GB" sz="1200" b="1" dirty="0" smtClean="0">
                <a:solidFill>
                  <a:schemeClr val="bg1"/>
                </a:solidFill>
                <a:latin typeface="+mn-lt"/>
              </a:rPr>
              <a:t>16</a:t>
            </a:r>
            <a:endParaRPr lang="en-GB" sz="1200" b="1" dirty="0">
              <a:solidFill>
                <a:schemeClr val="bg1"/>
              </a:solidFill>
              <a:latin typeface="+mn-lt"/>
            </a:endParaRPr>
          </a:p>
        </p:txBody>
      </p:sp>
    </p:spTree>
    <p:extLst>
      <p:ext uri="{BB962C8B-B14F-4D97-AF65-F5344CB8AC3E}">
        <p14:creationId xmlns:p14="http://schemas.microsoft.com/office/powerpoint/2010/main" val="235306898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Entrepreneurship and the World of Work</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44036" name="Textfeld 5"/>
          <p:cNvSpPr txBox="1">
            <a:spLocks noChangeArrowheads="1"/>
          </p:cNvSpPr>
          <p:nvPr/>
        </p:nvSpPr>
        <p:spPr bwMode="auto">
          <a:xfrm>
            <a:off x="571500" y="2143125"/>
            <a:ext cx="8001000" cy="369888"/>
          </a:xfrm>
          <a:prstGeom prst="rect">
            <a:avLst/>
          </a:prstGeom>
          <a:noFill/>
          <a:ln w="9525">
            <a:noFill/>
            <a:miter lim="800000"/>
            <a:headEnd/>
            <a:tailEnd/>
          </a:ln>
        </p:spPr>
        <p:txBody>
          <a:bodyPr>
            <a:spAutoFit/>
          </a:bodyPr>
          <a:lstStyle/>
          <a:p>
            <a:endParaRPr lang="en-GB">
              <a:solidFill>
                <a:prstClr val="black"/>
              </a:solidFill>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18</a:t>
            </a:fld>
            <a:endParaRPr lang="de-DE"/>
          </a:p>
        </p:txBody>
      </p:sp>
      <p:sp>
        <p:nvSpPr>
          <p:cNvPr id="10" name="TextBox 9"/>
          <p:cNvSpPr txBox="1"/>
          <p:nvPr/>
        </p:nvSpPr>
        <p:spPr>
          <a:xfrm>
            <a:off x="498631" y="1794668"/>
            <a:ext cx="5945578" cy="2462213"/>
          </a:xfrm>
          <a:prstGeom prst="rect">
            <a:avLst/>
          </a:prstGeom>
          <a:noFill/>
        </p:spPr>
        <p:txBody>
          <a:bodyPr wrap="square" rtlCol="0">
            <a:spAutoFit/>
          </a:bodyPr>
          <a:lstStyle/>
          <a:p>
            <a:pPr marL="342900" indent="-342900" fontAlgn="auto">
              <a:spcBef>
                <a:spcPts val="0"/>
              </a:spcBef>
              <a:spcAft>
                <a:spcPts val="0"/>
              </a:spcAft>
              <a:buClr>
                <a:srgbClr val="FF0000"/>
              </a:buClr>
              <a:buFont typeface="+mj-lt"/>
              <a:buAutoNum type="arabicPeriod"/>
            </a:pPr>
            <a:r>
              <a:rPr lang="en-GB" sz="1400" b="1" dirty="0" smtClean="0">
                <a:solidFill>
                  <a:srgbClr val="666666">
                    <a:lumMod val="50000"/>
                  </a:srgbClr>
                </a:solidFill>
                <a:latin typeface="Verdana"/>
              </a:rPr>
              <a:t>Minor in Entrepreneurship: </a:t>
            </a:r>
            <a:r>
              <a:rPr lang="en-GB" sz="1400" dirty="0" smtClean="0">
                <a:solidFill>
                  <a:srgbClr val="666666">
                    <a:lumMod val="50000"/>
                  </a:srgbClr>
                </a:solidFill>
                <a:latin typeface="Verdana"/>
              </a:rPr>
              <a:t>All students will take at least a </a:t>
            </a:r>
            <a:r>
              <a:rPr lang="en-GB" sz="1400" dirty="0">
                <a:solidFill>
                  <a:srgbClr val="666666">
                    <a:lumMod val="50000"/>
                  </a:srgbClr>
                </a:solidFill>
                <a:latin typeface="Verdana"/>
              </a:rPr>
              <a:t>minor </a:t>
            </a:r>
            <a:r>
              <a:rPr lang="en-GB" sz="1400" dirty="0" smtClean="0">
                <a:solidFill>
                  <a:srgbClr val="666666">
                    <a:lumMod val="50000"/>
                  </a:srgbClr>
                </a:solidFill>
                <a:latin typeface="Verdana"/>
              </a:rPr>
              <a:t>(33%) in Entrepreneurship.  This will involve: </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learning </a:t>
            </a:r>
            <a:r>
              <a:rPr lang="en-GB" sz="1400" dirty="0">
                <a:solidFill>
                  <a:srgbClr val="666666">
                    <a:lumMod val="50000"/>
                  </a:srgbClr>
                </a:solidFill>
                <a:latin typeface="Verdana"/>
              </a:rPr>
              <a:t>about </a:t>
            </a:r>
            <a:r>
              <a:rPr lang="en-GB" sz="1400" dirty="0" smtClean="0">
                <a:solidFill>
                  <a:srgbClr val="666666">
                    <a:lumMod val="50000"/>
                  </a:srgbClr>
                </a:solidFill>
                <a:latin typeface="Verdana"/>
              </a:rPr>
              <a:t>entrepreneurship;</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demonstrating </a:t>
            </a:r>
            <a:r>
              <a:rPr lang="en-GB" sz="1400" dirty="0">
                <a:solidFill>
                  <a:srgbClr val="666666">
                    <a:lumMod val="50000"/>
                  </a:srgbClr>
                </a:solidFill>
                <a:latin typeface="Verdana"/>
              </a:rPr>
              <a:t>the entrepreneurial mindset in action. </a:t>
            </a:r>
            <a:endParaRPr lang="en-GB" sz="1400" dirty="0" smtClean="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a:pPr>
            <a:endParaRPr lang="en-GB" sz="1400" dirty="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a:pPr>
            <a:r>
              <a:rPr lang="en-GB" sz="1400" b="1" dirty="0" smtClean="0">
                <a:solidFill>
                  <a:srgbClr val="666666">
                    <a:lumMod val="50000"/>
                  </a:srgbClr>
                </a:solidFill>
                <a:latin typeface="Verdana"/>
              </a:rPr>
              <a:t>Small Business Incubator:</a:t>
            </a:r>
            <a:r>
              <a:rPr lang="en-GB" sz="1400" dirty="0" smtClean="0">
                <a:solidFill>
                  <a:srgbClr val="666666">
                    <a:lumMod val="50000"/>
                  </a:srgbClr>
                </a:solidFill>
                <a:latin typeface="Verdana"/>
              </a:rPr>
              <a:t> The University will </a:t>
            </a:r>
            <a:r>
              <a:rPr lang="en-GB" sz="1400" dirty="0">
                <a:solidFill>
                  <a:srgbClr val="666666">
                    <a:lumMod val="50000"/>
                  </a:srgbClr>
                </a:solidFill>
                <a:latin typeface="Verdana"/>
              </a:rPr>
              <a:t>establish a small business </a:t>
            </a:r>
            <a:r>
              <a:rPr lang="en-GB" sz="1400" dirty="0" smtClean="0">
                <a:solidFill>
                  <a:srgbClr val="666666">
                    <a:lumMod val="50000"/>
                  </a:srgbClr>
                </a:solidFill>
                <a:latin typeface="Verdana"/>
              </a:rPr>
              <a:t>incubator to provide:</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expert guidance </a:t>
            </a:r>
            <a:r>
              <a:rPr lang="en-GB" sz="1400" dirty="0">
                <a:solidFill>
                  <a:srgbClr val="666666">
                    <a:lumMod val="50000"/>
                  </a:srgbClr>
                </a:solidFill>
                <a:latin typeface="Verdana"/>
              </a:rPr>
              <a:t>on starting a new </a:t>
            </a:r>
            <a:r>
              <a:rPr lang="en-GB" sz="1400" dirty="0" smtClean="0">
                <a:solidFill>
                  <a:srgbClr val="666666">
                    <a:lumMod val="50000"/>
                  </a:srgbClr>
                </a:solidFill>
                <a:latin typeface="Verdana"/>
              </a:rPr>
              <a:t>enterprise;</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seed </a:t>
            </a:r>
            <a:r>
              <a:rPr lang="en-GB" sz="1400" dirty="0">
                <a:solidFill>
                  <a:srgbClr val="666666">
                    <a:lumMod val="50000"/>
                  </a:srgbClr>
                </a:solidFill>
                <a:latin typeface="Verdana"/>
              </a:rPr>
              <a:t>funding for </a:t>
            </a:r>
            <a:r>
              <a:rPr lang="en-GB" sz="1400" dirty="0" smtClean="0">
                <a:solidFill>
                  <a:srgbClr val="666666">
                    <a:lumMod val="50000"/>
                  </a:srgbClr>
                </a:solidFill>
                <a:latin typeface="Verdana"/>
              </a:rPr>
              <a:t>viable projects.</a:t>
            </a:r>
          </a:p>
          <a:p>
            <a:pPr marL="342900" indent="-342900" fontAlgn="auto">
              <a:spcBef>
                <a:spcPts val="0"/>
              </a:spcBef>
              <a:spcAft>
                <a:spcPts val="0"/>
              </a:spcAft>
              <a:buClr>
                <a:srgbClr val="FF0000"/>
              </a:buClr>
              <a:buFont typeface="+mj-lt"/>
              <a:buAutoNum type="arabicPeriod"/>
            </a:pPr>
            <a:endParaRPr lang="en-GB" sz="1400" dirty="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a:pPr>
            <a:endParaRPr lang="en-GB" sz="1400" dirty="0">
              <a:solidFill>
                <a:srgbClr val="666666">
                  <a:lumMod val="50000"/>
                </a:srgbClr>
              </a:solidFill>
              <a:latin typeface="Verdana"/>
            </a:endParaRPr>
          </a:p>
        </p:txBody>
      </p:sp>
      <p:sp>
        <p:nvSpPr>
          <p:cNvPr id="11" name="TextBox 10"/>
          <p:cNvSpPr txBox="1"/>
          <p:nvPr/>
        </p:nvSpPr>
        <p:spPr>
          <a:xfrm flipH="1">
            <a:off x="507068" y="3768190"/>
            <a:ext cx="8280921" cy="2462213"/>
          </a:xfrm>
          <a:prstGeom prst="rect">
            <a:avLst/>
          </a:prstGeom>
          <a:noFill/>
        </p:spPr>
        <p:txBody>
          <a:bodyPr wrap="square" rtlCol="0">
            <a:spAutoFit/>
          </a:bodyPr>
          <a:lstStyle/>
          <a:p>
            <a:pPr marL="342900" indent="-342900" fontAlgn="auto">
              <a:spcBef>
                <a:spcPts val="0"/>
              </a:spcBef>
              <a:spcAft>
                <a:spcPts val="0"/>
              </a:spcAft>
              <a:buClr>
                <a:srgbClr val="FF0000"/>
              </a:buClr>
              <a:buFont typeface="+mj-lt"/>
              <a:buAutoNum type="arabicPeriod" startAt="3"/>
            </a:pPr>
            <a:endParaRPr lang="en-GB" sz="1400" dirty="0" smtClean="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startAt="3"/>
            </a:pPr>
            <a:r>
              <a:rPr lang="en-GB" sz="1400" b="1" dirty="0" smtClean="0">
                <a:solidFill>
                  <a:srgbClr val="666666">
                    <a:lumMod val="50000"/>
                  </a:srgbClr>
                </a:solidFill>
                <a:latin typeface="Verdana"/>
              </a:rPr>
              <a:t>Internship: </a:t>
            </a:r>
            <a:r>
              <a:rPr lang="en-GB" sz="1400" dirty="0" smtClean="0">
                <a:solidFill>
                  <a:srgbClr val="666666">
                    <a:lumMod val="50000"/>
                  </a:srgbClr>
                </a:solidFill>
                <a:latin typeface="Verdana"/>
              </a:rPr>
              <a:t>Students </a:t>
            </a:r>
            <a:r>
              <a:rPr lang="en-GB" sz="1400" dirty="0">
                <a:solidFill>
                  <a:srgbClr val="666666">
                    <a:lumMod val="50000"/>
                  </a:srgbClr>
                </a:solidFill>
                <a:latin typeface="Verdana"/>
              </a:rPr>
              <a:t>will be required to take a work placement or </a:t>
            </a:r>
            <a:r>
              <a:rPr lang="en-GB" sz="1400" dirty="0" smtClean="0">
                <a:solidFill>
                  <a:srgbClr val="666666">
                    <a:lumMod val="50000"/>
                  </a:srgbClr>
                </a:solidFill>
                <a:latin typeface="Verdana"/>
              </a:rPr>
              <a:t>internship:</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either </a:t>
            </a:r>
            <a:r>
              <a:rPr lang="en-GB" sz="1400" dirty="0">
                <a:solidFill>
                  <a:srgbClr val="666666">
                    <a:lumMod val="50000"/>
                  </a:srgbClr>
                </a:solidFill>
                <a:latin typeface="Verdana"/>
              </a:rPr>
              <a:t>for a full academic year or for a </a:t>
            </a:r>
            <a:r>
              <a:rPr lang="en-GB" sz="1400" dirty="0" smtClean="0">
                <a:solidFill>
                  <a:srgbClr val="666666">
                    <a:lumMod val="50000"/>
                  </a:srgbClr>
                </a:solidFill>
                <a:latin typeface="Verdana"/>
              </a:rPr>
              <a:t>summer;</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in </a:t>
            </a:r>
            <a:r>
              <a:rPr lang="en-GB" sz="1400" dirty="0">
                <a:solidFill>
                  <a:srgbClr val="666666">
                    <a:lumMod val="50000"/>
                  </a:srgbClr>
                </a:solidFill>
                <a:latin typeface="Verdana"/>
              </a:rPr>
              <a:t>Oman or </a:t>
            </a:r>
            <a:r>
              <a:rPr lang="en-GB" sz="1400" dirty="0" smtClean="0">
                <a:solidFill>
                  <a:srgbClr val="666666">
                    <a:lumMod val="50000"/>
                  </a:srgbClr>
                </a:solidFill>
                <a:latin typeface="Verdana"/>
              </a:rPr>
              <a:t>internationally. </a:t>
            </a:r>
          </a:p>
          <a:p>
            <a:pPr marL="342900" indent="-342900" fontAlgn="auto">
              <a:spcBef>
                <a:spcPts val="0"/>
              </a:spcBef>
              <a:spcAft>
                <a:spcPts val="0"/>
              </a:spcAft>
              <a:buClr>
                <a:srgbClr val="FF0000"/>
              </a:buClr>
              <a:buFont typeface="+mj-lt"/>
              <a:buAutoNum type="arabicPeriod" startAt="3"/>
            </a:pPr>
            <a:endParaRPr lang="en-GB" sz="1400" dirty="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startAt="3"/>
            </a:pPr>
            <a:r>
              <a:rPr lang="en-GB" sz="1400" b="1" dirty="0" smtClean="0">
                <a:solidFill>
                  <a:srgbClr val="666666">
                    <a:lumMod val="50000"/>
                  </a:srgbClr>
                </a:solidFill>
                <a:latin typeface="Verdana"/>
              </a:rPr>
              <a:t>International Experience: </a:t>
            </a:r>
            <a:r>
              <a:rPr lang="en-GB" sz="1400" dirty="0" smtClean="0">
                <a:solidFill>
                  <a:srgbClr val="666666">
                    <a:lumMod val="50000"/>
                  </a:srgbClr>
                </a:solidFill>
                <a:latin typeface="Verdana"/>
              </a:rPr>
              <a:t>Every </a:t>
            </a:r>
            <a:r>
              <a:rPr lang="en-GB" sz="1400" dirty="0">
                <a:solidFill>
                  <a:srgbClr val="666666">
                    <a:lumMod val="50000"/>
                  </a:srgbClr>
                </a:solidFill>
                <a:latin typeface="Verdana"/>
              </a:rPr>
              <a:t>student will </a:t>
            </a:r>
            <a:r>
              <a:rPr lang="en-GB" sz="1400" dirty="0" smtClean="0">
                <a:solidFill>
                  <a:srgbClr val="666666">
                    <a:lumMod val="50000"/>
                  </a:srgbClr>
                </a:solidFill>
                <a:latin typeface="Verdana"/>
              </a:rPr>
              <a:t>spend time abroad. This international </a:t>
            </a:r>
            <a:r>
              <a:rPr lang="en-GB" sz="1400" dirty="0">
                <a:solidFill>
                  <a:srgbClr val="666666">
                    <a:lumMod val="50000"/>
                  </a:srgbClr>
                </a:solidFill>
                <a:latin typeface="Verdana"/>
              </a:rPr>
              <a:t>experience may </a:t>
            </a:r>
            <a:r>
              <a:rPr lang="en-GB" sz="1400" dirty="0" smtClean="0">
                <a:solidFill>
                  <a:srgbClr val="666666">
                    <a:lumMod val="50000"/>
                  </a:srgbClr>
                </a:solidFill>
                <a:latin typeface="Verdana"/>
              </a:rPr>
              <a:t>be:</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the </a:t>
            </a:r>
            <a:r>
              <a:rPr lang="en-GB" sz="1400" dirty="0">
                <a:solidFill>
                  <a:srgbClr val="666666">
                    <a:lumMod val="50000"/>
                  </a:srgbClr>
                </a:solidFill>
                <a:latin typeface="Verdana"/>
              </a:rPr>
              <a:t>period the students spend on their work placement or </a:t>
            </a:r>
            <a:r>
              <a:rPr lang="en-GB" sz="1400" dirty="0" smtClean="0">
                <a:solidFill>
                  <a:srgbClr val="666666">
                    <a:lumMod val="50000"/>
                  </a:srgbClr>
                </a:solidFill>
                <a:latin typeface="Verdana"/>
              </a:rPr>
              <a:t>internship;</a:t>
            </a:r>
          </a:p>
          <a:p>
            <a:pPr marL="800100" lvl="1" indent="-342900" fontAlgn="auto">
              <a:spcBef>
                <a:spcPts val="0"/>
              </a:spcBef>
              <a:spcAft>
                <a:spcPts val="0"/>
              </a:spcAft>
              <a:buClr>
                <a:srgbClr val="FF0000"/>
              </a:buClr>
              <a:buFont typeface="+mj-lt"/>
              <a:buAutoNum type="alphaLcPeriod"/>
            </a:pPr>
            <a:r>
              <a:rPr lang="en-GB" sz="1400" dirty="0" smtClean="0">
                <a:solidFill>
                  <a:srgbClr val="666666">
                    <a:lumMod val="50000"/>
                  </a:srgbClr>
                </a:solidFill>
                <a:latin typeface="Verdana"/>
              </a:rPr>
              <a:t>a </a:t>
            </a:r>
            <a:r>
              <a:rPr lang="en-GB" sz="1400" dirty="0">
                <a:solidFill>
                  <a:srgbClr val="666666">
                    <a:lumMod val="50000"/>
                  </a:srgbClr>
                </a:solidFill>
                <a:latin typeface="Verdana"/>
              </a:rPr>
              <a:t>period of study of </a:t>
            </a:r>
            <a:r>
              <a:rPr lang="en-GB" sz="1400" dirty="0" smtClean="0">
                <a:solidFill>
                  <a:srgbClr val="666666">
                    <a:lumMod val="50000"/>
                  </a:srgbClr>
                </a:solidFill>
                <a:latin typeface="Verdana"/>
              </a:rPr>
              <a:t>at least a </a:t>
            </a:r>
            <a:r>
              <a:rPr lang="en-GB" sz="1400" dirty="0">
                <a:solidFill>
                  <a:srgbClr val="666666">
                    <a:lumMod val="50000"/>
                  </a:srgbClr>
                </a:solidFill>
                <a:latin typeface="Verdana"/>
              </a:rPr>
              <a:t>full semester attached to </a:t>
            </a:r>
            <a:r>
              <a:rPr lang="en-GB" sz="1400" dirty="0" smtClean="0">
                <a:solidFill>
                  <a:srgbClr val="666666">
                    <a:lumMod val="50000"/>
                  </a:srgbClr>
                </a:solidFill>
                <a:latin typeface="Verdana"/>
              </a:rPr>
              <a:t>a partner </a:t>
            </a:r>
            <a:r>
              <a:rPr lang="en-GB" sz="1400" dirty="0">
                <a:solidFill>
                  <a:srgbClr val="666666">
                    <a:lumMod val="50000"/>
                  </a:srgbClr>
                </a:solidFill>
                <a:latin typeface="Verdana"/>
              </a:rPr>
              <a:t>institution</a:t>
            </a:r>
            <a:r>
              <a:rPr lang="en-GB" sz="1400" dirty="0" smtClean="0">
                <a:solidFill>
                  <a:srgbClr val="666666">
                    <a:lumMod val="50000"/>
                  </a:srgbClr>
                </a:solidFill>
                <a:latin typeface="Verdana"/>
              </a:rPr>
              <a:t>.</a:t>
            </a:r>
            <a:endParaRPr lang="en-GB" sz="1400" dirty="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startAt="3"/>
            </a:pPr>
            <a:endParaRPr lang="en-GB" sz="1400" dirty="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startAt="3"/>
            </a:pPr>
            <a:endParaRPr lang="en-GB" sz="1400" dirty="0">
              <a:solidFill>
                <a:srgbClr val="666666">
                  <a:lumMod val="50000"/>
                </a:srgbClr>
              </a:solidFill>
              <a:latin typeface="Verdana"/>
            </a:endParaRPr>
          </a:p>
        </p:txBody>
      </p:sp>
      <p:pic>
        <p:nvPicPr>
          <p:cNvPr id="2" name="Picture 1"/>
          <p:cNvPicPr>
            <a:picLocks noChangeAspect="1"/>
          </p:cNvPicPr>
          <p:nvPr/>
        </p:nvPicPr>
        <p:blipFill>
          <a:blip r:embed="rId3"/>
          <a:stretch>
            <a:fillRect/>
          </a:stretch>
        </p:blipFill>
        <p:spPr>
          <a:xfrm>
            <a:off x="6517078" y="1799962"/>
            <a:ext cx="2466975" cy="1847850"/>
          </a:xfrm>
          <a:prstGeom prst="rect">
            <a:avLst/>
          </a:prstGeom>
        </p:spPr>
      </p:pic>
    </p:spTree>
    <p:extLst>
      <p:ext uri="{BB962C8B-B14F-4D97-AF65-F5344CB8AC3E}">
        <p14:creationId xmlns:p14="http://schemas.microsoft.com/office/powerpoint/2010/main" val="1248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On Leadership: Servants or Shapers?</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44036" name="Textfeld 5"/>
          <p:cNvSpPr txBox="1">
            <a:spLocks noChangeArrowheads="1"/>
          </p:cNvSpPr>
          <p:nvPr/>
        </p:nvSpPr>
        <p:spPr bwMode="auto">
          <a:xfrm>
            <a:off x="571500" y="2143125"/>
            <a:ext cx="8001000" cy="369888"/>
          </a:xfrm>
          <a:prstGeom prst="rect">
            <a:avLst/>
          </a:prstGeom>
          <a:noFill/>
          <a:ln w="9525">
            <a:noFill/>
            <a:miter lim="800000"/>
            <a:headEnd/>
            <a:tailEnd/>
          </a:ln>
        </p:spPr>
        <p:txBody>
          <a:bodyPr>
            <a:spAutoFit/>
          </a:bodyPr>
          <a:lstStyle/>
          <a:p>
            <a:endParaRPr lang="en-GB">
              <a:solidFill>
                <a:prstClr val="black"/>
              </a:solidFill>
            </a:endParaRPr>
          </a:p>
        </p:txBody>
      </p:sp>
      <p:sp>
        <p:nvSpPr>
          <p:cNvPr id="44038" name="Text Box 7"/>
          <p:cNvSpPr txBox="1">
            <a:spLocks noChangeArrowheads="1"/>
          </p:cNvSpPr>
          <p:nvPr/>
        </p:nvSpPr>
        <p:spPr bwMode="auto">
          <a:xfrm>
            <a:off x="542246" y="1910046"/>
            <a:ext cx="5800700" cy="1631216"/>
          </a:xfrm>
          <a:prstGeom prst="rect">
            <a:avLst/>
          </a:prstGeom>
          <a:noFill/>
          <a:ln w="9525">
            <a:noFill/>
            <a:miter lim="800000"/>
            <a:headEnd/>
            <a:tailEnd/>
          </a:ln>
        </p:spPr>
        <p:txBody>
          <a:bodyPr wrap="square">
            <a:spAutoFit/>
          </a:bodyPr>
          <a:lstStyle/>
          <a:p>
            <a:r>
              <a:rPr lang="en-GB" sz="2000" dirty="0" smtClean="0">
                <a:solidFill>
                  <a:prstClr val="black"/>
                </a:solidFill>
              </a:rPr>
              <a:t>"</a:t>
            </a:r>
            <a:r>
              <a:rPr lang="en-GB" sz="2000" dirty="0">
                <a:solidFill>
                  <a:prstClr val="black"/>
                </a:solidFill>
                <a:latin typeface="Calibri" panose="020F0502020204030204" pitchFamily="34" charset="0"/>
              </a:rPr>
              <a:t>All too often, on the long road up, young leaders become </a:t>
            </a:r>
            <a:r>
              <a:rPr lang="en-GB" sz="2000" b="1" dirty="0">
                <a:solidFill>
                  <a:prstClr val="black"/>
                </a:solidFill>
                <a:latin typeface="Calibri" panose="020F0502020204030204" pitchFamily="34" charset="0"/>
              </a:rPr>
              <a:t>'servants of what is rather than shapers of what might be'. </a:t>
            </a:r>
            <a:r>
              <a:rPr lang="en-GB" sz="2000" dirty="0">
                <a:solidFill>
                  <a:prstClr val="black"/>
                </a:solidFill>
                <a:latin typeface="Calibri" panose="020F0502020204030204" pitchFamily="34" charset="0"/>
              </a:rPr>
              <a:t>In the long process of learning how the system works, they are rewarded for playing within the intricate structure of existing </a:t>
            </a:r>
            <a:r>
              <a:rPr lang="en-GB" sz="2000" dirty="0" smtClean="0">
                <a:solidFill>
                  <a:prstClr val="black"/>
                </a:solidFill>
                <a:latin typeface="Calibri" panose="020F0502020204030204" pitchFamily="34" charset="0"/>
              </a:rPr>
              <a:t>rules.</a:t>
            </a:r>
            <a:endParaRPr lang="en-GB" sz="2000" dirty="0">
              <a:solidFill>
                <a:prstClr val="black"/>
              </a:solidFill>
              <a:latin typeface="Calibri" panose="020F0502020204030204" pitchFamily="34"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19</a:t>
            </a:fld>
            <a:endParaRPr lang="de-DE"/>
          </a:p>
        </p:txBody>
      </p:sp>
      <p:pic>
        <p:nvPicPr>
          <p:cNvPr id="3" name="Picture 2"/>
          <p:cNvPicPr>
            <a:picLocks noChangeAspect="1"/>
          </p:cNvPicPr>
          <p:nvPr/>
        </p:nvPicPr>
        <p:blipFill>
          <a:blip r:embed="rId3"/>
          <a:stretch>
            <a:fillRect/>
          </a:stretch>
        </p:blipFill>
        <p:spPr>
          <a:xfrm>
            <a:off x="6313691" y="1537023"/>
            <a:ext cx="2449309" cy="2449309"/>
          </a:xfrm>
          <a:prstGeom prst="rect">
            <a:avLst/>
          </a:prstGeom>
        </p:spPr>
      </p:pic>
      <p:sp>
        <p:nvSpPr>
          <p:cNvPr id="4" name="Rectangle 3"/>
          <p:cNvSpPr/>
          <p:nvPr/>
        </p:nvSpPr>
        <p:spPr>
          <a:xfrm>
            <a:off x="533400" y="3935244"/>
            <a:ext cx="8177048" cy="1723549"/>
          </a:xfrm>
          <a:prstGeom prst="rect">
            <a:avLst/>
          </a:prstGeom>
        </p:spPr>
        <p:txBody>
          <a:bodyPr wrap="square">
            <a:spAutoFit/>
          </a:bodyPr>
          <a:lstStyle/>
          <a:p>
            <a:r>
              <a:rPr lang="en-GB" sz="2000" dirty="0">
                <a:solidFill>
                  <a:prstClr val="black"/>
                </a:solidFill>
                <a:latin typeface="Calibri" panose="020F0502020204030204" pitchFamily="34" charset="0"/>
              </a:rPr>
              <a:t>By the time they reach the top, they are very likely to be trained prisoners of the structure. This is not all bad; every vital system reaffirms itself. But no system can stay vital for long unless some of its leaders remain sufficiently </a:t>
            </a:r>
            <a:r>
              <a:rPr lang="en-GB" sz="2000" dirty="0" smtClean="0">
                <a:solidFill>
                  <a:prstClr val="black"/>
                </a:solidFill>
                <a:latin typeface="Calibri" panose="020F0502020204030204" pitchFamily="34" charset="0"/>
              </a:rPr>
              <a:t>independent to </a:t>
            </a:r>
            <a:r>
              <a:rPr lang="en-GB" sz="2000" dirty="0">
                <a:solidFill>
                  <a:prstClr val="black"/>
                </a:solidFill>
                <a:latin typeface="Calibri" panose="020F0502020204030204" pitchFamily="34" charset="0"/>
              </a:rPr>
              <a:t>help it to change and grow</a:t>
            </a:r>
            <a:r>
              <a:rPr lang="en-GB" sz="2000" dirty="0" smtClean="0">
                <a:solidFill>
                  <a:prstClr val="black"/>
                </a:solidFill>
                <a:latin typeface="Calibri" panose="020F0502020204030204" pitchFamily="34" charset="0"/>
              </a:rPr>
              <a:t>.”</a:t>
            </a:r>
          </a:p>
          <a:p>
            <a:endParaRPr lang="en-GB" sz="1200" dirty="0" smtClean="0">
              <a:solidFill>
                <a:prstClr val="black"/>
              </a:solidFill>
            </a:endParaRPr>
          </a:p>
          <a:p>
            <a:r>
              <a:rPr lang="en-GB" sz="1400" dirty="0" smtClean="0">
                <a:solidFill>
                  <a:prstClr val="black"/>
                </a:solidFill>
                <a:latin typeface="Calibri" panose="020F0502020204030204" pitchFamily="34" charset="0"/>
              </a:rPr>
              <a:t>John </a:t>
            </a:r>
            <a:r>
              <a:rPr lang="en-GB" sz="1400" dirty="0">
                <a:solidFill>
                  <a:prstClr val="black"/>
                </a:solidFill>
                <a:latin typeface="Calibri" panose="020F0502020204030204" pitchFamily="34" charset="0"/>
              </a:rPr>
              <a:t>W Gardner, </a:t>
            </a:r>
            <a:r>
              <a:rPr lang="en-GB" sz="1400" dirty="0" smtClean="0">
                <a:solidFill>
                  <a:prstClr val="black"/>
                </a:solidFill>
                <a:latin typeface="Calibri" panose="020F0502020204030204" pitchFamily="34" charset="0"/>
              </a:rPr>
              <a:t>former Health </a:t>
            </a:r>
            <a:r>
              <a:rPr lang="en-GB" sz="1400" dirty="0">
                <a:solidFill>
                  <a:prstClr val="black"/>
                </a:solidFill>
                <a:latin typeface="Calibri" panose="020F0502020204030204" pitchFamily="34" charset="0"/>
              </a:rPr>
              <a:t>and </a:t>
            </a:r>
            <a:r>
              <a:rPr lang="en-GB" sz="1400" dirty="0" smtClean="0">
                <a:solidFill>
                  <a:prstClr val="black"/>
                </a:solidFill>
                <a:latin typeface="Calibri" panose="020F0502020204030204" pitchFamily="34" charset="0"/>
              </a:rPr>
              <a:t>Education </a:t>
            </a:r>
            <a:r>
              <a:rPr lang="en-GB" sz="1400" dirty="0">
                <a:solidFill>
                  <a:prstClr val="black"/>
                </a:solidFill>
                <a:latin typeface="Calibri" panose="020F0502020204030204" pitchFamily="34" charset="0"/>
              </a:rPr>
              <a:t>secretary under the 1960s American </a:t>
            </a:r>
            <a:r>
              <a:rPr lang="en-GB" sz="1400" dirty="0" smtClean="0">
                <a:solidFill>
                  <a:prstClr val="black"/>
                </a:solidFill>
                <a:latin typeface="Calibri" panose="020F0502020204030204" pitchFamily="34" charset="0"/>
              </a:rPr>
              <a:t>President </a:t>
            </a:r>
            <a:r>
              <a:rPr lang="en-GB" sz="1400" dirty="0">
                <a:solidFill>
                  <a:prstClr val="black"/>
                </a:solidFill>
                <a:latin typeface="Calibri" panose="020F0502020204030204" pitchFamily="34" charset="0"/>
              </a:rPr>
              <a:t>Lyndon Johnson </a:t>
            </a:r>
            <a:endParaRPr lang="en-GB" sz="1400" b="1" dirty="0">
              <a:solidFill>
                <a:prstClr val="black"/>
              </a:solidFill>
              <a:latin typeface="Calibri" pitchFamily="34" charset="0"/>
            </a:endParaRPr>
          </a:p>
        </p:txBody>
      </p:sp>
    </p:spTree>
    <p:extLst>
      <p:ext uri="{BB962C8B-B14F-4D97-AF65-F5344CB8AC3E}">
        <p14:creationId xmlns:p14="http://schemas.microsoft.com/office/powerpoint/2010/main" val="1190139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idx="4294967295"/>
          </p:nvPr>
        </p:nvSpPr>
        <p:spPr>
          <a:xfrm>
            <a:off x="3786188" y="228600"/>
            <a:ext cx="4976812" cy="990600"/>
          </a:xfrm>
        </p:spPr>
        <p:txBody>
          <a:bodyPr/>
          <a:lstStyle/>
          <a:p>
            <a:pPr algn="r" eaLnBrk="1" hangingPunct="1"/>
            <a:r>
              <a:rPr lang="en-US" sz="3200" b="1" dirty="0" smtClean="0">
                <a:latin typeface="Calibri" pitchFamily="34" charset="0"/>
              </a:rPr>
              <a:t>Agenda</a:t>
            </a:r>
            <a:endParaRPr lang="en-GB" sz="3200" b="1" dirty="0" smtClean="0">
              <a:latin typeface="Calibri" pitchFamily="34" charset="0"/>
            </a:endParaRPr>
          </a:p>
        </p:txBody>
      </p:sp>
      <p:pic>
        <p:nvPicPr>
          <p:cNvPr id="29699"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29700" name="Rectangle 1"/>
          <p:cNvSpPr>
            <a:spLocks noChangeArrowheads="1"/>
          </p:cNvSpPr>
          <p:nvPr/>
        </p:nvSpPr>
        <p:spPr bwMode="auto">
          <a:xfrm>
            <a:off x="1657021" y="6165304"/>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61949744-D38C-4CB3-BBD8-CAC69914C577}" type="slidenum">
              <a:rPr lang="de-DE" smtClean="0"/>
              <a:pPr>
                <a:defRPr/>
              </a:pPr>
              <a:t>2</a:t>
            </a:fld>
            <a:endParaRPr lang="de-DE" dirty="0"/>
          </a:p>
        </p:txBody>
      </p:sp>
      <p:sp>
        <p:nvSpPr>
          <p:cNvPr id="10" name="TextBox 9"/>
          <p:cNvSpPr txBox="1"/>
          <p:nvPr/>
        </p:nvSpPr>
        <p:spPr>
          <a:xfrm>
            <a:off x="531168" y="1922106"/>
            <a:ext cx="6054824" cy="3754874"/>
          </a:xfrm>
          <a:prstGeom prst="rect">
            <a:avLst/>
          </a:prstGeom>
          <a:noFill/>
        </p:spPr>
        <p:txBody>
          <a:bodyPr wrap="square" rtlCol="0">
            <a:spAutoFit/>
          </a:bodyPr>
          <a:lstStyle/>
          <a:p>
            <a:pPr marL="342900" indent="-342900">
              <a:buFont typeface="Arial" pitchFamily="34" charset="0"/>
              <a:buChar char="•"/>
            </a:pPr>
            <a:endParaRPr lang="en-GB" sz="2400" b="1" dirty="0" smtClean="0">
              <a:latin typeface="Arial" panose="020B0604020202020204" pitchFamily="34" charset="0"/>
              <a:cs typeface="Arial" panose="020B0604020202020204" pitchFamily="34" charset="0"/>
            </a:endParaRPr>
          </a:p>
          <a:p>
            <a:pPr marL="342900" indent="-342900">
              <a:buFont typeface="Arial" pitchFamily="34" charset="0"/>
              <a:buChar char="•"/>
            </a:pPr>
            <a:r>
              <a:rPr lang="en-GB" sz="2800" b="1" dirty="0" smtClean="0">
                <a:latin typeface="Calibri" panose="020F0502020204030204" pitchFamily="34" charset="0"/>
                <a:cs typeface="Arial" panose="020B0604020202020204" pitchFamily="34" charset="0"/>
              </a:rPr>
              <a:t>Founding a University</a:t>
            </a:r>
          </a:p>
          <a:p>
            <a:pPr marL="342900" indent="-342900">
              <a:buFont typeface="Arial" pitchFamily="34" charset="0"/>
              <a:buChar char="•"/>
            </a:pPr>
            <a:endParaRPr lang="en-GB" sz="2800" b="1" dirty="0" smtClean="0">
              <a:latin typeface="Calibri" panose="020F0502020204030204" pitchFamily="34" charset="0"/>
              <a:cs typeface="Arial" panose="020B0604020202020204" pitchFamily="34" charset="0"/>
            </a:endParaRPr>
          </a:p>
          <a:p>
            <a:pPr marL="342900" indent="-342900">
              <a:buFont typeface="Arial" pitchFamily="34" charset="0"/>
              <a:buChar char="•"/>
            </a:pPr>
            <a:r>
              <a:rPr lang="en-GB" sz="2800" b="1" dirty="0" smtClean="0">
                <a:latin typeface="Calibri" panose="020F0502020204030204" pitchFamily="34" charset="0"/>
                <a:cs typeface="Arial" panose="020B0604020202020204" pitchFamily="34" charset="0"/>
              </a:rPr>
              <a:t>Key Issues and Challenges</a:t>
            </a:r>
          </a:p>
          <a:p>
            <a:pPr marL="342900" indent="-342900">
              <a:buFont typeface="Arial" pitchFamily="34" charset="0"/>
              <a:buChar char="•"/>
            </a:pPr>
            <a:endParaRPr lang="en-GB" sz="2800" b="1" dirty="0" smtClean="0">
              <a:latin typeface="Calibri" panose="020F0502020204030204" pitchFamily="34" charset="0"/>
              <a:cs typeface="Arial" panose="020B0604020202020204" pitchFamily="34" charset="0"/>
            </a:endParaRPr>
          </a:p>
          <a:p>
            <a:pPr marL="342900" lvl="0" indent="-342900">
              <a:buFont typeface="Arial" pitchFamily="34" charset="0"/>
              <a:buChar char="•"/>
            </a:pPr>
            <a:r>
              <a:rPr lang="en-GB" sz="2800" b="1" dirty="0" smtClean="0">
                <a:solidFill>
                  <a:prstClr val="black"/>
                </a:solidFill>
                <a:latin typeface="Calibri" panose="020F0502020204030204" pitchFamily="34" charset="0"/>
                <a:cs typeface="Arial" panose="020B0604020202020204" pitchFamily="34" charset="0"/>
              </a:rPr>
              <a:t>The Innovation Imperative</a:t>
            </a:r>
          </a:p>
          <a:p>
            <a:pPr marL="342900" lvl="0" indent="-342900">
              <a:buFont typeface="Arial" pitchFamily="34" charset="0"/>
              <a:buChar char="•"/>
            </a:pPr>
            <a:endParaRPr lang="en-GB" sz="2800" b="1" dirty="0" smtClean="0">
              <a:solidFill>
                <a:prstClr val="black"/>
              </a:solidFill>
              <a:latin typeface="Calibri" panose="020F0502020204030204" pitchFamily="34" charset="0"/>
              <a:cs typeface="Arial" panose="020B0604020202020204" pitchFamily="34" charset="0"/>
            </a:endParaRPr>
          </a:p>
          <a:p>
            <a:pPr marL="342900" lvl="0" indent="-342900">
              <a:buFont typeface="Arial" pitchFamily="34" charset="0"/>
              <a:buChar char="•"/>
            </a:pPr>
            <a:r>
              <a:rPr lang="en-GB" sz="2800" b="1" dirty="0" smtClean="0">
                <a:solidFill>
                  <a:prstClr val="black"/>
                </a:solidFill>
                <a:latin typeface="Calibri" panose="020F0502020204030204" pitchFamily="34" charset="0"/>
                <a:cs typeface="Arial" panose="020B0604020202020204" pitchFamily="34" charset="0"/>
              </a:rPr>
              <a:t>Innovation Across the University</a:t>
            </a:r>
            <a:endParaRPr lang="en-GB" sz="2800" b="1" dirty="0" smtClean="0">
              <a:latin typeface="Calibri" panose="020F0502020204030204" pitchFamily="34" charset="0"/>
              <a:cs typeface="Arial" panose="020B0604020202020204" pitchFamily="34" charset="0"/>
            </a:endParaRPr>
          </a:p>
          <a:p>
            <a:pPr marL="342900" indent="-342900">
              <a:buFont typeface="Arial" pitchFamily="34" charset="0"/>
              <a:buChar char="•"/>
            </a:pPr>
            <a:endParaRPr lang="en-GB" dirty="0" smtClean="0">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5862190" y="2636912"/>
            <a:ext cx="2926334" cy="2645893"/>
          </a:xfrm>
          <a:prstGeom prst="rect">
            <a:avLst/>
          </a:prstGeom>
        </p:spPr>
      </p:pic>
    </p:spTree>
    <p:extLst>
      <p:ext uri="{BB962C8B-B14F-4D97-AF65-F5344CB8AC3E}">
        <p14:creationId xmlns:p14="http://schemas.microsoft.com/office/powerpoint/2010/main" val="1139720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Thank you</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ea typeface="Times New Roman" pitchFamily="18" charset="0"/>
              <a:cs typeface="Arial" charset="0"/>
            </a:endParaRPr>
          </a:p>
        </p:txBody>
      </p:sp>
      <p:sp>
        <p:nvSpPr>
          <p:cNvPr id="44036" name="Textfeld 5"/>
          <p:cNvSpPr txBox="1">
            <a:spLocks noChangeArrowheads="1"/>
          </p:cNvSpPr>
          <p:nvPr/>
        </p:nvSpPr>
        <p:spPr bwMode="auto">
          <a:xfrm>
            <a:off x="571500" y="2143125"/>
            <a:ext cx="8001000" cy="369888"/>
          </a:xfrm>
          <a:prstGeom prst="rect">
            <a:avLst/>
          </a:prstGeom>
          <a:noFill/>
          <a:ln w="9525">
            <a:noFill/>
            <a:miter lim="800000"/>
            <a:headEnd/>
            <a:tailEnd/>
          </a:ln>
        </p:spPr>
        <p:txBody>
          <a:bodyPr>
            <a:spAutoFit/>
          </a:bodyPr>
          <a:lstStyle/>
          <a:p>
            <a:endParaRPr lang="en-GB"/>
          </a:p>
        </p:txBody>
      </p:sp>
      <p:sp>
        <p:nvSpPr>
          <p:cNvPr id="44038" name="Text Box 7"/>
          <p:cNvSpPr txBox="1">
            <a:spLocks noChangeArrowheads="1"/>
          </p:cNvSpPr>
          <p:nvPr/>
        </p:nvSpPr>
        <p:spPr bwMode="auto">
          <a:xfrm>
            <a:off x="571500" y="1916833"/>
            <a:ext cx="3960813" cy="4770537"/>
          </a:xfrm>
          <a:prstGeom prst="rect">
            <a:avLst/>
          </a:prstGeom>
          <a:noFill/>
          <a:ln w="9525">
            <a:noFill/>
            <a:miter lim="800000"/>
            <a:headEnd/>
            <a:tailEnd/>
          </a:ln>
        </p:spPr>
        <p:txBody>
          <a:bodyPr wrap="square">
            <a:spAutoFit/>
          </a:bodyPr>
          <a:lstStyle/>
          <a:p>
            <a:pPr>
              <a:spcBef>
                <a:spcPct val="50000"/>
              </a:spcBef>
            </a:pPr>
            <a:r>
              <a:rPr lang="en-GB" sz="1900" b="1" dirty="0" smtClean="0">
                <a:latin typeface="Calibri" pitchFamily="34" charset="0"/>
              </a:rPr>
              <a:t>Best wishes to all Libya’s universities in achieving their key development </a:t>
            </a:r>
            <a:r>
              <a:rPr lang="en-GB" sz="1900" b="1" dirty="0">
                <a:latin typeface="Calibri" pitchFamily="34" charset="0"/>
              </a:rPr>
              <a:t>goals</a:t>
            </a:r>
            <a:r>
              <a:rPr lang="en-GB" sz="1900" b="1" dirty="0" smtClean="0">
                <a:latin typeface="Calibri" pitchFamily="34" charset="0"/>
              </a:rPr>
              <a:t>.</a:t>
            </a:r>
            <a:endParaRPr lang="en-GB" sz="1900" b="1" dirty="0">
              <a:latin typeface="Calibri" pitchFamily="34" charset="0"/>
            </a:endParaRPr>
          </a:p>
          <a:p>
            <a:pPr>
              <a:spcBef>
                <a:spcPct val="50000"/>
              </a:spcBef>
            </a:pPr>
            <a:r>
              <a:rPr lang="en-GB" sz="1900" b="1" dirty="0" smtClean="0">
                <a:latin typeface="Calibri" pitchFamily="34" charset="0"/>
              </a:rPr>
              <a:t>	</a:t>
            </a:r>
          </a:p>
          <a:p>
            <a:pPr>
              <a:spcBef>
                <a:spcPct val="50000"/>
              </a:spcBef>
            </a:pPr>
            <a:r>
              <a:rPr lang="en-GB" sz="1900" b="1" dirty="0" smtClean="0">
                <a:latin typeface="Calibri" pitchFamily="34" charset="0"/>
              </a:rPr>
              <a:t>For further information, please contact </a:t>
            </a:r>
            <a:r>
              <a:rPr lang="en-GB" sz="1900" b="1" dirty="0" err="1" smtClean="0">
                <a:latin typeface="Calibri" pitchFamily="34" charset="0"/>
              </a:rPr>
              <a:t>CorCordi</a:t>
            </a:r>
            <a:r>
              <a:rPr lang="en-GB" sz="1900" b="1" dirty="0" smtClean="0">
                <a:latin typeface="Calibri" pitchFamily="34" charset="0"/>
              </a:rPr>
              <a:t> at:</a:t>
            </a:r>
          </a:p>
          <a:p>
            <a:pPr>
              <a:spcBef>
                <a:spcPct val="50000"/>
              </a:spcBef>
            </a:pPr>
            <a:endParaRPr lang="en-GB" sz="1900" b="1" dirty="0" smtClean="0">
              <a:latin typeface="Calibri" pitchFamily="34" charset="0"/>
            </a:endParaRPr>
          </a:p>
          <a:p>
            <a:pPr>
              <a:spcBef>
                <a:spcPts val="0"/>
              </a:spcBef>
            </a:pPr>
            <a:r>
              <a:rPr lang="en-GB" sz="1900" b="1" dirty="0" smtClean="0">
                <a:latin typeface="Calibri" pitchFamily="34" charset="0"/>
              </a:rPr>
              <a:t>	kdunseath@corcordi.com</a:t>
            </a:r>
          </a:p>
          <a:p>
            <a:pPr>
              <a:spcBef>
                <a:spcPts val="0"/>
              </a:spcBef>
            </a:pPr>
            <a:r>
              <a:rPr lang="en-GB" sz="1900" b="1" dirty="0" smtClean="0">
                <a:latin typeface="Calibri" pitchFamily="34" charset="0"/>
              </a:rPr>
              <a:t>	+971-50-8698049</a:t>
            </a:r>
          </a:p>
          <a:p>
            <a:pPr>
              <a:spcBef>
                <a:spcPts val="0"/>
              </a:spcBef>
            </a:pPr>
            <a:r>
              <a:rPr lang="en-GB" sz="1900" b="1" dirty="0" smtClean="0">
                <a:latin typeface="Calibri" pitchFamily="34" charset="0"/>
              </a:rPr>
              <a:t>	www.corcordi.com</a:t>
            </a:r>
          </a:p>
          <a:p>
            <a:pPr>
              <a:spcBef>
                <a:spcPct val="50000"/>
              </a:spcBef>
            </a:pPr>
            <a:endParaRPr lang="en-GB" sz="1900" b="1" dirty="0" smtClean="0">
              <a:latin typeface="Calibri" pitchFamily="34" charset="0"/>
            </a:endParaRPr>
          </a:p>
          <a:p>
            <a:pPr>
              <a:spcBef>
                <a:spcPct val="50000"/>
              </a:spcBef>
            </a:pPr>
            <a:endParaRPr lang="en-GB" sz="1900" b="1" dirty="0" smtClean="0">
              <a:latin typeface="Calibri" pitchFamily="34" charset="0"/>
            </a:endParaRPr>
          </a:p>
          <a:p>
            <a:pPr>
              <a:spcBef>
                <a:spcPct val="50000"/>
              </a:spcBef>
            </a:pPr>
            <a:endParaRPr lang="en-GB" sz="1900" b="1" dirty="0">
              <a:latin typeface="Calibri" pitchFamily="34"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20</a:t>
            </a:fld>
            <a:endParaRPr lang="de-DE"/>
          </a:p>
        </p:txBody>
      </p:sp>
      <p:pic>
        <p:nvPicPr>
          <p:cNvPr id="2" name="Picture 1"/>
          <p:cNvPicPr>
            <a:picLocks noChangeAspect="1"/>
          </p:cNvPicPr>
          <p:nvPr/>
        </p:nvPicPr>
        <p:blipFill>
          <a:blip r:embed="rId3"/>
          <a:stretch>
            <a:fillRect/>
          </a:stretch>
        </p:blipFill>
        <p:spPr>
          <a:xfrm>
            <a:off x="4862761" y="2420888"/>
            <a:ext cx="3419615" cy="271901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The University and the Innovation Imperative</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3</a:t>
            </a:fld>
            <a:endParaRPr lang="de-DE"/>
          </a:p>
        </p:txBody>
      </p:sp>
      <p:sp>
        <p:nvSpPr>
          <p:cNvPr id="2" name="TextBox 1"/>
          <p:cNvSpPr txBox="1"/>
          <p:nvPr/>
        </p:nvSpPr>
        <p:spPr>
          <a:xfrm>
            <a:off x="222688" y="1603386"/>
            <a:ext cx="9143999" cy="461665"/>
          </a:xfrm>
          <a:prstGeom prst="rect">
            <a:avLst/>
          </a:prstGeom>
          <a:noFill/>
        </p:spPr>
        <p:txBody>
          <a:bodyPr wrap="square" rtlCol="0">
            <a:spAutoFit/>
          </a:bodyPr>
          <a:lstStyle/>
          <a:p>
            <a:r>
              <a:rPr lang="en-GB" sz="2400" b="1" dirty="0" smtClean="0">
                <a:solidFill>
                  <a:prstClr val="black"/>
                </a:solidFill>
              </a:rPr>
              <a:t>In 10-15 years, 25% of universities will merge or disappear </a:t>
            </a:r>
            <a:endParaRPr lang="en-GB" sz="2400" b="1" dirty="0">
              <a:solidFill>
                <a:prstClr val="black"/>
              </a:solidFill>
            </a:endParaRPr>
          </a:p>
        </p:txBody>
      </p:sp>
      <p:pic>
        <p:nvPicPr>
          <p:cNvPr id="4" name="Picture 3"/>
          <p:cNvPicPr>
            <a:picLocks noChangeAspect="1"/>
          </p:cNvPicPr>
          <p:nvPr/>
        </p:nvPicPr>
        <p:blipFill>
          <a:blip r:embed="rId3"/>
          <a:stretch>
            <a:fillRect/>
          </a:stretch>
        </p:blipFill>
        <p:spPr>
          <a:xfrm>
            <a:off x="6732240" y="2528037"/>
            <a:ext cx="2135330" cy="3102174"/>
          </a:xfrm>
          <a:prstGeom prst="rect">
            <a:avLst/>
          </a:prstGeom>
        </p:spPr>
      </p:pic>
      <p:sp>
        <p:nvSpPr>
          <p:cNvPr id="5" name="Rectangle 4"/>
          <p:cNvSpPr/>
          <p:nvPr/>
        </p:nvSpPr>
        <p:spPr>
          <a:xfrm>
            <a:off x="285750" y="2143246"/>
            <a:ext cx="6230466" cy="3877985"/>
          </a:xfrm>
          <a:prstGeom prst="rect">
            <a:avLst/>
          </a:prstGeom>
        </p:spPr>
        <p:txBody>
          <a:bodyPr wrap="square">
            <a:spAutoFit/>
          </a:bodyPr>
          <a:lstStyle/>
          <a:p>
            <a:r>
              <a:rPr lang="en-GB" dirty="0" smtClean="0"/>
              <a:t>“…</a:t>
            </a:r>
            <a:r>
              <a:rPr lang="en-GB" sz="2000" i="1" dirty="0" smtClean="0">
                <a:latin typeface="Calibri" panose="020F0502020204030204" pitchFamily="34" charset="0"/>
              </a:rPr>
              <a:t>Online </a:t>
            </a:r>
            <a:r>
              <a:rPr lang="en-GB" sz="2000" i="1" dirty="0">
                <a:latin typeface="Calibri" panose="020F0502020204030204" pitchFamily="34" charset="0"/>
              </a:rPr>
              <a:t>education is a disruptive innovation </a:t>
            </a:r>
            <a:r>
              <a:rPr lang="en-GB" sz="2000" i="1" dirty="0" smtClean="0">
                <a:latin typeface="Calibri" panose="020F0502020204030204" pitchFamily="34" charset="0"/>
              </a:rPr>
              <a:t>…. Many </a:t>
            </a:r>
            <a:r>
              <a:rPr lang="en-GB" sz="2000" i="1" dirty="0">
                <a:latin typeface="Calibri" panose="020F0502020204030204" pitchFamily="34" charset="0"/>
              </a:rPr>
              <a:t>bricks-and-mortar colleges are making the same </a:t>
            </a:r>
            <a:r>
              <a:rPr lang="en-GB" sz="2000" i="1" dirty="0" smtClean="0">
                <a:latin typeface="Calibri" panose="020F0502020204030204" pitchFamily="34" charset="0"/>
              </a:rPr>
              <a:t>mistake… </a:t>
            </a:r>
            <a:r>
              <a:rPr lang="en-GB" sz="2000" b="1" i="1" dirty="0" smtClean="0">
                <a:latin typeface="Calibri" panose="020F0502020204030204" pitchFamily="34" charset="0"/>
              </a:rPr>
              <a:t>They </a:t>
            </a:r>
            <a:r>
              <a:rPr lang="en-GB" sz="2000" b="1" i="1" dirty="0">
                <a:latin typeface="Calibri" panose="020F0502020204030204" pitchFamily="34" charset="0"/>
              </a:rPr>
              <a:t>are not saving students time and money, the essential steps to </a:t>
            </a:r>
            <a:r>
              <a:rPr lang="en-GB" sz="2000" b="1" i="1" dirty="0" smtClean="0">
                <a:latin typeface="Calibri" panose="020F0502020204030204" pitchFamily="34" charset="0"/>
              </a:rPr>
              <a:t>disruption.…</a:t>
            </a:r>
            <a:r>
              <a:rPr lang="en-GB" sz="2000" b="1" i="1" dirty="0" smtClean="0">
                <a:latin typeface="Calibri" panose="020F0502020204030204" pitchFamily="34" charset="0"/>
              </a:rPr>
              <a:t>a </a:t>
            </a:r>
            <a:r>
              <a:rPr lang="en-GB" sz="2000" b="1" i="1" dirty="0">
                <a:latin typeface="Calibri" panose="020F0502020204030204" pitchFamily="34" charset="0"/>
              </a:rPr>
              <a:t>host of struggling colleges and universities — the bottom 25 percent of every tier, we predict — will disappear or merge in the next 10 to 15 years. </a:t>
            </a:r>
            <a:endParaRPr lang="en-GB" sz="1000" b="1" i="1" dirty="0" smtClean="0">
              <a:latin typeface="Calibri" panose="020F0502020204030204" pitchFamily="34" charset="0"/>
            </a:endParaRPr>
          </a:p>
          <a:p>
            <a:endParaRPr lang="en-GB" sz="1000" b="1" i="1" dirty="0">
              <a:latin typeface="Calibri" panose="020F0502020204030204" pitchFamily="34" charset="0"/>
            </a:endParaRPr>
          </a:p>
          <a:p>
            <a:r>
              <a:rPr lang="en-GB" sz="2000" i="1" dirty="0" smtClean="0">
                <a:latin typeface="Calibri" panose="020F0502020204030204" pitchFamily="34" charset="0"/>
              </a:rPr>
              <a:t>Already </a:t>
            </a:r>
            <a:r>
              <a:rPr lang="en-GB" sz="2000" i="1" dirty="0">
                <a:latin typeface="Calibri" panose="020F0502020204030204" pitchFamily="34" charset="0"/>
              </a:rPr>
              <a:t>traditional universities are showing the strains of a broken business model, reflecting demand and pricing pressures previously unheard-of in higher education</a:t>
            </a:r>
            <a:r>
              <a:rPr lang="en-GB" sz="2000" dirty="0">
                <a:latin typeface="Calibri" panose="020F0502020204030204" pitchFamily="34" charset="0"/>
              </a:rPr>
              <a:t>.” </a:t>
            </a:r>
            <a:endParaRPr lang="en-GB" sz="2000" dirty="0" smtClean="0">
              <a:latin typeface="Calibri" panose="020F0502020204030204" pitchFamily="34" charset="0"/>
            </a:endParaRPr>
          </a:p>
          <a:p>
            <a:endParaRPr lang="en-GB" sz="2000" dirty="0">
              <a:latin typeface="Calibri" panose="020F0502020204030204" pitchFamily="34" charset="0"/>
            </a:endParaRPr>
          </a:p>
          <a:p>
            <a:r>
              <a:rPr lang="en-GB" sz="1600" dirty="0" smtClean="0"/>
              <a:t>Christensen and Horn: NY Times, 1 Nov 2013</a:t>
            </a:r>
            <a:endParaRPr lang="en-GB" sz="1600" dirty="0"/>
          </a:p>
        </p:txBody>
      </p:sp>
    </p:spTree>
    <p:extLst>
      <p:ext uri="{BB962C8B-B14F-4D97-AF65-F5344CB8AC3E}">
        <p14:creationId xmlns:p14="http://schemas.microsoft.com/office/powerpoint/2010/main" val="3675086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idx="4294967295"/>
          </p:nvPr>
        </p:nvSpPr>
        <p:spPr>
          <a:xfrm>
            <a:off x="3786188" y="228600"/>
            <a:ext cx="4976812" cy="990600"/>
          </a:xfrm>
        </p:spPr>
        <p:txBody>
          <a:bodyPr/>
          <a:lstStyle/>
          <a:p>
            <a:pPr algn="r" eaLnBrk="1" hangingPunct="1"/>
            <a:r>
              <a:rPr lang="en-US" sz="3200" b="1" dirty="0" smtClean="0">
                <a:latin typeface="Calibri" pitchFamily="34" charset="0"/>
              </a:rPr>
              <a:t>Local, Regional, Global</a:t>
            </a:r>
            <a:endParaRPr lang="en-GB" sz="3200" b="1" dirty="0" smtClean="0">
              <a:latin typeface="Calibri" pitchFamily="34" charset="0"/>
            </a:endParaRPr>
          </a:p>
        </p:txBody>
      </p:sp>
      <p:pic>
        <p:nvPicPr>
          <p:cNvPr id="29699"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29700"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61949744-D38C-4CB3-BBD8-CAC69914C577}" type="slidenum">
              <a:rPr lang="de-DE" smtClean="0"/>
              <a:pPr>
                <a:defRPr/>
              </a:pPr>
              <a:t>4</a:t>
            </a:fld>
            <a:endParaRPr lang="de-DE" dirty="0"/>
          </a:p>
        </p:txBody>
      </p:sp>
      <p:sp>
        <p:nvSpPr>
          <p:cNvPr id="2" name="TextBox 1"/>
          <p:cNvSpPr txBox="1"/>
          <p:nvPr/>
        </p:nvSpPr>
        <p:spPr>
          <a:xfrm>
            <a:off x="497457" y="1628800"/>
            <a:ext cx="8071048" cy="4278094"/>
          </a:xfrm>
          <a:prstGeom prst="rect">
            <a:avLst/>
          </a:prstGeom>
          <a:noFill/>
        </p:spPr>
        <p:txBody>
          <a:bodyPr wrap="square" rtlCol="0">
            <a:spAutoFit/>
          </a:bodyPr>
          <a:lstStyle/>
          <a:p>
            <a:r>
              <a:rPr lang="en-GB" sz="2000" b="1" dirty="0" smtClean="0">
                <a:solidFill>
                  <a:prstClr val="black"/>
                </a:solidFill>
                <a:latin typeface="Calibri" panose="020F0502020204030204" pitchFamily="34" charset="0"/>
              </a:rPr>
              <a:t>“As globalisation occurs, the local becomes more, not less, important</a:t>
            </a:r>
            <a:r>
              <a:rPr lang="en-GB" sz="2000" b="1" dirty="0">
                <a:solidFill>
                  <a:prstClr val="black"/>
                </a:solidFill>
                <a:latin typeface="Calibri" panose="020F0502020204030204" pitchFamily="34" charset="0"/>
              </a:rPr>
              <a:t>. </a:t>
            </a:r>
            <a:r>
              <a:rPr lang="en-GB" sz="2000" b="1" dirty="0" smtClean="0">
                <a:solidFill>
                  <a:prstClr val="black"/>
                </a:solidFill>
                <a:latin typeface="Calibri" panose="020F0502020204030204" pitchFamily="34" charset="0"/>
              </a:rPr>
              <a:t>The </a:t>
            </a:r>
            <a:r>
              <a:rPr lang="en-GB" sz="2000" b="1" dirty="0">
                <a:solidFill>
                  <a:prstClr val="black"/>
                </a:solidFill>
                <a:latin typeface="Calibri" panose="020F0502020204030204" pitchFamily="34" charset="0"/>
              </a:rPr>
              <a:t>further development of the university and the city should now become central to any traditional university. This is a role the classic university can play. An online university or a MOOC cannot.” </a:t>
            </a:r>
          </a:p>
          <a:p>
            <a:endParaRPr lang="en-GB" sz="1200" b="1" dirty="0" smtClean="0">
              <a:solidFill>
                <a:prstClr val="black"/>
              </a:solidFill>
              <a:latin typeface="Calibri" panose="020F0502020204030204" pitchFamily="34" charset="0"/>
            </a:endParaRPr>
          </a:p>
          <a:p>
            <a:r>
              <a:rPr lang="en-GB" sz="2000" b="1" dirty="0" smtClean="0">
                <a:solidFill>
                  <a:prstClr val="black"/>
                </a:solidFill>
                <a:latin typeface="Calibri" panose="020F0502020204030204" pitchFamily="34" charset="0"/>
              </a:rPr>
              <a:t>A classic </a:t>
            </a:r>
            <a:r>
              <a:rPr lang="en-GB" sz="2000" b="1" dirty="0" smtClean="0">
                <a:solidFill>
                  <a:prstClr val="black"/>
                </a:solidFill>
                <a:latin typeface="Calibri" panose="020F0502020204030204" pitchFamily="34" charset="0"/>
              </a:rPr>
              <a:t>university </a:t>
            </a:r>
            <a:r>
              <a:rPr lang="en-GB" sz="2000" b="1" dirty="0" smtClean="0">
                <a:solidFill>
                  <a:prstClr val="black"/>
                </a:solidFill>
                <a:latin typeface="Calibri" panose="020F0502020204030204" pitchFamily="34" charset="0"/>
              </a:rPr>
              <a:t>must build </a:t>
            </a:r>
            <a:r>
              <a:rPr lang="en-GB" sz="2000" b="1" dirty="0" smtClean="0">
                <a:solidFill>
                  <a:prstClr val="black"/>
                </a:solidFill>
                <a:latin typeface="Calibri" panose="020F0502020204030204" pitchFamily="34" charset="0"/>
              </a:rPr>
              <a:t>relationships with cities by creating the virtuous circle of</a:t>
            </a:r>
            <a:r>
              <a:rPr lang="en-GB" sz="2000" b="1" dirty="0" smtClean="0">
                <a:solidFill>
                  <a:prstClr val="black"/>
                </a:solidFill>
                <a:latin typeface="Calibri" panose="020F0502020204030204" pitchFamily="34" charset="0"/>
              </a:rPr>
              <a:t>:</a:t>
            </a:r>
            <a:endParaRPr lang="en-GB" sz="1200" dirty="0" smtClean="0">
              <a:solidFill>
                <a:prstClr val="black"/>
              </a:solidFill>
              <a:latin typeface="Calibri" panose="020F0502020204030204" pitchFamily="34" charset="0"/>
            </a:endParaRPr>
          </a:p>
          <a:p>
            <a:pPr marL="742950" lvl="1" indent="-285750">
              <a:spcBef>
                <a:spcPts val="400"/>
              </a:spcBef>
              <a:buClr>
                <a:srgbClr val="C01313"/>
              </a:buClr>
              <a:buFont typeface="Arial" panose="020B0604020202020204" pitchFamily="34" charset="0"/>
              <a:buChar char="•"/>
            </a:pPr>
            <a:r>
              <a:rPr lang="en-GB" dirty="0" smtClean="0">
                <a:solidFill>
                  <a:prstClr val="black"/>
                </a:solidFill>
                <a:latin typeface="Calibri" panose="020F0502020204030204" pitchFamily="34" charset="0"/>
              </a:rPr>
              <a:t>Good university</a:t>
            </a:r>
          </a:p>
          <a:p>
            <a:pPr marL="742950" lvl="1" indent="-285750">
              <a:spcBef>
                <a:spcPts val="400"/>
              </a:spcBef>
              <a:buClr>
                <a:srgbClr val="C01313"/>
              </a:buClr>
              <a:buFont typeface="Arial" panose="020B0604020202020204" pitchFamily="34" charset="0"/>
              <a:buChar char="•"/>
            </a:pPr>
            <a:r>
              <a:rPr lang="en-GB" dirty="0" smtClean="0">
                <a:solidFill>
                  <a:prstClr val="black"/>
                </a:solidFill>
                <a:latin typeface="Calibri" panose="020F0502020204030204" pitchFamily="34" charset="0"/>
              </a:rPr>
              <a:t>Close links with business and public authorities</a:t>
            </a:r>
          </a:p>
          <a:p>
            <a:pPr marL="742950" lvl="1" indent="-285750">
              <a:spcBef>
                <a:spcPts val="400"/>
              </a:spcBef>
              <a:buClr>
                <a:srgbClr val="C01313"/>
              </a:buClr>
              <a:buFont typeface="Arial" panose="020B0604020202020204" pitchFamily="34" charset="0"/>
              <a:buChar char="•"/>
            </a:pPr>
            <a:r>
              <a:rPr lang="en-GB" dirty="0" smtClean="0">
                <a:solidFill>
                  <a:prstClr val="black"/>
                </a:solidFill>
                <a:latin typeface="Calibri" panose="020F0502020204030204" pitchFamily="34" charset="0"/>
              </a:rPr>
              <a:t>Collaborative research and development</a:t>
            </a:r>
          </a:p>
          <a:p>
            <a:pPr marL="742950" lvl="1" indent="-285750">
              <a:spcBef>
                <a:spcPts val="400"/>
              </a:spcBef>
              <a:buClr>
                <a:srgbClr val="C01313"/>
              </a:buClr>
              <a:buFont typeface="Arial" panose="020B0604020202020204" pitchFamily="34" charset="0"/>
              <a:buChar char="•"/>
            </a:pPr>
            <a:r>
              <a:rPr lang="en-GB" dirty="0" smtClean="0">
                <a:solidFill>
                  <a:prstClr val="black"/>
                </a:solidFill>
                <a:latin typeface="Calibri" panose="020F0502020204030204" pitchFamily="34" charset="0"/>
              </a:rPr>
              <a:t>Spin-offs, spin-outs and start-ups</a:t>
            </a:r>
          </a:p>
          <a:p>
            <a:pPr marL="742950" lvl="1" indent="-285750">
              <a:spcBef>
                <a:spcPts val="400"/>
              </a:spcBef>
              <a:buClr>
                <a:srgbClr val="C01313"/>
              </a:buClr>
              <a:buFont typeface="Arial" panose="020B0604020202020204" pitchFamily="34" charset="0"/>
              <a:buChar char="•"/>
            </a:pPr>
            <a:r>
              <a:rPr lang="en-GB" dirty="0" smtClean="0">
                <a:solidFill>
                  <a:prstClr val="black"/>
                </a:solidFill>
                <a:latin typeface="Calibri" panose="020F0502020204030204" pitchFamily="34" charset="0"/>
              </a:rPr>
              <a:t>The attraction of talented students and faculty</a:t>
            </a:r>
          </a:p>
          <a:p>
            <a:pPr marL="742950" lvl="1" indent="-285750">
              <a:spcBef>
                <a:spcPts val="400"/>
              </a:spcBef>
              <a:buClr>
                <a:srgbClr val="C01313"/>
              </a:buClr>
              <a:buFont typeface="Arial" panose="020B0604020202020204" pitchFamily="34" charset="0"/>
              <a:buChar char="•"/>
            </a:pPr>
            <a:r>
              <a:rPr lang="en-GB" dirty="0" smtClean="0">
                <a:solidFill>
                  <a:prstClr val="black"/>
                </a:solidFill>
                <a:latin typeface="Calibri" panose="020F0502020204030204" pitchFamily="34" charset="0"/>
              </a:rPr>
              <a:t>The development of </a:t>
            </a:r>
            <a:r>
              <a:rPr lang="en-GB" dirty="0" smtClean="0">
                <a:solidFill>
                  <a:prstClr val="black"/>
                </a:solidFill>
                <a:latin typeface="Calibri" panose="020F0502020204030204" pitchFamily="34" charset="0"/>
              </a:rPr>
              <a:t>‘</a:t>
            </a:r>
            <a:r>
              <a:rPr lang="en-GB" dirty="0" smtClean="0">
                <a:solidFill>
                  <a:prstClr val="black"/>
                </a:solidFill>
                <a:latin typeface="Calibri" panose="020F0502020204030204" pitchFamily="34" charset="0"/>
              </a:rPr>
              <a:t>cool</a:t>
            </a:r>
            <a:r>
              <a:rPr lang="en-GB" dirty="0" smtClean="0">
                <a:solidFill>
                  <a:prstClr val="black"/>
                </a:solidFill>
                <a:latin typeface="Calibri" panose="020F0502020204030204" pitchFamily="34" charset="0"/>
              </a:rPr>
              <a:t>’</a:t>
            </a:r>
            <a:r>
              <a:rPr lang="en-GB" dirty="0" smtClean="0">
                <a:solidFill>
                  <a:prstClr val="black"/>
                </a:solidFill>
                <a:latin typeface="Calibri" panose="020F0502020204030204" pitchFamily="34" charset="0"/>
              </a:rPr>
              <a:t> </a:t>
            </a:r>
            <a:r>
              <a:rPr lang="en-GB" dirty="0" smtClean="0">
                <a:solidFill>
                  <a:prstClr val="black"/>
                </a:solidFill>
                <a:latin typeface="Calibri" panose="020F0502020204030204" pitchFamily="34" charset="0"/>
              </a:rPr>
              <a:t>places to live</a:t>
            </a:r>
            <a:endParaRPr lang="en-GB" sz="1200" dirty="0" smtClean="0">
              <a:solidFill>
                <a:prstClr val="black"/>
              </a:solidFill>
              <a:latin typeface="Calibri" panose="020F0502020204030204" pitchFamily="34" charset="0"/>
            </a:endParaRPr>
          </a:p>
          <a:p>
            <a:endParaRPr lang="en-GB" sz="1200" dirty="0" smtClean="0">
              <a:solidFill>
                <a:prstClr val="black"/>
              </a:solidFill>
              <a:latin typeface="Calibri" panose="020F0502020204030204" pitchFamily="34" charset="0"/>
            </a:endParaRPr>
          </a:p>
        </p:txBody>
      </p:sp>
      <p:sp>
        <p:nvSpPr>
          <p:cNvPr id="3" name="Rectangle 2"/>
          <p:cNvSpPr/>
          <p:nvPr/>
        </p:nvSpPr>
        <p:spPr>
          <a:xfrm>
            <a:off x="497456" y="5784545"/>
            <a:ext cx="7818959" cy="307777"/>
          </a:xfrm>
          <a:prstGeom prst="rect">
            <a:avLst/>
          </a:prstGeom>
        </p:spPr>
        <p:txBody>
          <a:bodyPr wrap="square">
            <a:spAutoFit/>
          </a:bodyPr>
          <a:lstStyle/>
          <a:p>
            <a:r>
              <a:rPr lang="en-GB" sz="1400" dirty="0">
                <a:solidFill>
                  <a:prstClr val="black"/>
                </a:solidFill>
                <a:latin typeface="Calibri" panose="020F0502020204030204" pitchFamily="34" charset="0"/>
              </a:rPr>
              <a:t>Barber, Donnelly and Rizvi (2013): </a:t>
            </a:r>
            <a:r>
              <a:rPr lang="en-GB" sz="1400" i="1" dirty="0">
                <a:solidFill>
                  <a:prstClr val="black"/>
                </a:solidFill>
                <a:latin typeface="Calibri" panose="020F0502020204030204" pitchFamily="34" charset="0"/>
              </a:rPr>
              <a:t>An Avalanche is Coming</a:t>
            </a:r>
            <a:r>
              <a:rPr lang="en-GB" sz="1400" dirty="0">
                <a:solidFill>
                  <a:prstClr val="black"/>
                </a:solidFill>
                <a:latin typeface="Calibri" panose="020F0502020204030204" pitchFamily="34" charset="0"/>
              </a:rPr>
              <a:t>, Institute for Public Policy Research </a:t>
            </a:r>
          </a:p>
        </p:txBody>
      </p:sp>
      <p:pic>
        <p:nvPicPr>
          <p:cNvPr id="11" name="Picture 53" descr="Earth_India1 copy"/>
          <p:cNvPicPr>
            <a:picLocks noChangeAspect="1" noChangeArrowheads="1"/>
          </p:cNvPicPr>
          <p:nvPr/>
        </p:nvPicPr>
        <p:blipFill>
          <a:blip r:embed="rId3" cstate="print"/>
          <a:srcRect/>
          <a:stretch>
            <a:fillRect/>
          </a:stretch>
        </p:blipFill>
        <p:spPr bwMode="auto">
          <a:xfrm>
            <a:off x="6952187" y="3885665"/>
            <a:ext cx="1490273" cy="2346066"/>
          </a:xfrm>
          <a:prstGeom prst="rect">
            <a:avLst/>
          </a:prstGeom>
          <a:noFill/>
          <a:ln w="9525">
            <a:noFill/>
            <a:miter lim="800000"/>
            <a:headEnd/>
            <a:tailEnd/>
          </a:ln>
        </p:spPr>
      </p:pic>
    </p:spTree>
    <p:extLst>
      <p:ext uri="{BB962C8B-B14F-4D97-AF65-F5344CB8AC3E}">
        <p14:creationId xmlns:p14="http://schemas.microsoft.com/office/powerpoint/2010/main" val="286411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idx="4294967295"/>
          </p:nvPr>
        </p:nvSpPr>
        <p:spPr>
          <a:xfrm>
            <a:off x="3786188" y="228600"/>
            <a:ext cx="4976812" cy="990600"/>
          </a:xfrm>
        </p:spPr>
        <p:txBody>
          <a:bodyPr/>
          <a:lstStyle/>
          <a:p>
            <a:pPr algn="r" eaLnBrk="1" hangingPunct="1"/>
            <a:r>
              <a:rPr lang="en-US" sz="3200" b="1" dirty="0" smtClean="0">
                <a:latin typeface="Calibri" pitchFamily="34" charset="0"/>
              </a:rPr>
              <a:t>The Muscat University Project</a:t>
            </a:r>
            <a:endParaRPr lang="en-GB" sz="3200" b="1" dirty="0" smtClean="0">
              <a:latin typeface="Calibri" pitchFamily="34" charset="0"/>
            </a:endParaRPr>
          </a:p>
        </p:txBody>
      </p:sp>
      <p:sp>
        <p:nvSpPr>
          <p:cNvPr id="29698" name="Content Placeholder 2"/>
          <p:cNvSpPr>
            <a:spLocks noGrp="1"/>
          </p:cNvSpPr>
          <p:nvPr>
            <p:ph sz="quarter" idx="4294967295"/>
          </p:nvPr>
        </p:nvSpPr>
        <p:spPr>
          <a:xfrm>
            <a:off x="384240" y="1606782"/>
            <a:ext cx="5987960" cy="1871662"/>
          </a:xfrm>
        </p:spPr>
        <p:txBody>
          <a:bodyPr/>
          <a:lstStyle/>
          <a:p>
            <a:pPr eaLnBrk="1" hangingPunct="1">
              <a:spcBef>
                <a:spcPct val="50000"/>
              </a:spcBef>
              <a:buSzPct val="100000"/>
              <a:buFont typeface="Arial" panose="020B0604020202020204" pitchFamily="34" charset="0"/>
              <a:buChar char="•"/>
            </a:pPr>
            <a:r>
              <a:rPr lang="en-GB" sz="2000" b="1" dirty="0" smtClean="0">
                <a:latin typeface="Calibri" pitchFamily="34" charset="0"/>
              </a:rPr>
              <a:t>Managing project for Oxford University’s technology transfer company, Isis Innovation</a:t>
            </a:r>
          </a:p>
          <a:p>
            <a:pPr eaLnBrk="1" hangingPunct="1">
              <a:spcBef>
                <a:spcPct val="50000"/>
              </a:spcBef>
              <a:buSzPct val="100000"/>
              <a:buFont typeface="Arial" panose="020B0604020202020204" pitchFamily="34" charset="0"/>
              <a:buChar char="•"/>
            </a:pPr>
            <a:r>
              <a:rPr lang="en-GB" sz="2000" b="1" dirty="0" smtClean="0">
                <a:latin typeface="Calibri" pitchFamily="34" charset="0"/>
              </a:rPr>
              <a:t>The lead consultant to establish </a:t>
            </a:r>
            <a:r>
              <a:rPr lang="en-GB" sz="2000" b="1" dirty="0">
                <a:latin typeface="Calibri" pitchFamily="34" charset="0"/>
              </a:rPr>
              <a:t>a new </a:t>
            </a:r>
            <a:r>
              <a:rPr lang="en-GB" sz="2000" b="1" dirty="0" smtClean="0">
                <a:latin typeface="Calibri" pitchFamily="34" charset="0"/>
              </a:rPr>
              <a:t>private university </a:t>
            </a:r>
            <a:r>
              <a:rPr lang="en-GB" sz="2000" b="1" dirty="0">
                <a:latin typeface="Calibri" pitchFamily="34" charset="0"/>
              </a:rPr>
              <a:t>in Muscat, </a:t>
            </a:r>
            <a:r>
              <a:rPr lang="en-GB" sz="2000" b="1" dirty="0" smtClean="0">
                <a:latin typeface="Calibri" pitchFamily="34" charset="0"/>
              </a:rPr>
              <a:t>Oman</a:t>
            </a:r>
            <a:endParaRPr lang="en-GB" sz="2000" b="1" dirty="0">
              <a:latin typeface="Calibri" pitchFamily="34" charset="0"/>
            </a:endParaRPr>
          </a:p>
          <a:p>
            <a:pPr eaLnBrk="1" hangingPunct="1">
              <a:spcBef>
                <a:spcPct val="50000"/>
              </a:spcBef>
              <a:buSzPct val="100000"/>
              <a:buFont typeface="Arial" panose="020B0604020202020204" pitchFamily="34" charset="0"/>
              <a:buChar char="•"/>
            </a:pPr>
            <a:r>
              <a:rPr lang="en-GB" sz="2000" b="1" dirty="0">
                <a:latin typeface="Calibri" pitchFamily="34" charset="0"/>
              </a:rPr>
              <a:t>Backed by a large group of Oman’s leading business </a:t>
            </a:r>
            <a:r>
              <a:rPr lang="en-GB" sz="2000" b="1" dirty="0" smtClean="0">
                <a:latin typeface="Calibri" pitchFamily="34" charset="0"/>
              </a:rPr>
              <a:t>families and the Government of Oman</a:t>
            </a:r>
            <a:endParaRPr lang="en-GB" sz="2000" b="1" dirty="0">
              <a:latin typeface="Calibri" pitchFamily="34" charset="0"/>
            </a:endParaRPr>
          </a:p>
          <a:p>
            <a:pPr marL="290513" indent="-290513" eaLnBrk="1" hangingPunct="1">
              <a:spcBef>
                <a:spcPct val="50000"/>
              </a:spcBef>
              <a:buFontTx/>
              <a:buChar char="•"/>
            </a:pPr>
            <a:endParaRPr lang="en-GB" sz="1900" b="1" dirty="0" smtClean="0">
              <a:latin typeface="Calibri" pitchFamily="34" charset="0"/>
            </a:endParaRPr>
          </a:p>
          <a:p>
            <a:pPr marL="0" indent="0" eaLnBrk="1" hangingPunct="1">
              <a:spcBef>
                <a:spcPct val="50000"/>
              </a:spcBef>
              <a:buNone/>
            </a:pPr>
            <a:endParaRPr lang="en-GB" sz="1800" b="1" dirty="0" smtClean="0">
              <a:latin typeface="Calibri" pitchFamily="34" charset="0"/>
            </a:endParaRPr>
          </a:p>
          <a:p>
            <a:pPr marL="290513" indent="-290513" eaLnBrk="1" hangingPunct="1">
              <a:spcBef>
                <a:spcPct val="50000"/>
              </a:spcBef>
              <a:buFontTx/>
              <a:buNone/>
            </a:pPr>
            <a:r>
              <a:rPr lang="en-GB" sz="1800" b="1" dirty="0" smtClean="0">
                <a:latin typeface="Calibri" pitchFamily="34" charset="0"/>
              </a:rPr>
              <a:t>			</a:t>
            </a:r>
          </a:p>
        </p:txBody>
      </p:sp>
      <p:pic>
        <p:nvPicPr>
          <p:cNvPr id="29699"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29700"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61949744-D38C-4CB3-BBD8-CAC69914C577}" type="slidenum">
              <a:rPr lang="de-DE" smtClean="0"/>
              <a:pPr>
                <a:defRPr/>
              </a:pPr>
              <a:t>5</a:t>
            </a:fld>
            <a:endParaRPr lang="de-DE"/>
          </a:p>
        </p:txBody>
      </p:sp>
      <p:sp>
        <p:nvSpPr>
          <p:cNvPr id="9" name="Content Placeholder 2"/>
          <p:cNvSpPr>
            <a:spLocks noGrp="1"/>
          </p:cNvSpPr>
          <p:nvPr>
            <p:ph idx="1"/>
          </p:nvPr>
        </p:nvSpPr>
        <p:spPr>
          <a:xfrm>
            <a:off x="391408" y="3445588"/>
            <a:ext cx="4259768" cy="2786143"/>
          </a:xfrm>
        </p:spPr>
        <p:txBody>
          <a:bodyPr/>
          <a:lstStyle/>
          <a:p>
            <a:pPr marL="0" indent="0">
              <a:spcAft>
                <a:spcPts val="1200"/>
              </a:spcAft>
              <a:buNone/>
            </a:pPr>
            <a:endParaRPr lang="en-GB" sz="1400" dirty="0" smtClean="0"/>
          </a:p>
          <a:p>
            <a:pPr>
              <a:spcAft>
                <a:spcPts val="1200"/>
              </a:spcAft>
              <a:buSzPct val="100000"/>
              <a:buFont typeface="Arial" panose="020B0604020202020204" pitchFamily="34" charset="0"/>
              <a:buChar char="•"/>
            </a:pPr>
            <a:r>
              <a:rPr lang="en-GB" sz="2000" b="1" dirty="0">
                <a:solidFill>
                  <a:schemeClr val="tx1">
                    <a:lumMod val="50000"/>
                  </a:schemeClr>
                </a:solidFill>
                <a:latin typeface="Calibri" panose="020F0502020204030204" pitchFamily="34" charset="0"/>
                <a:cs typeface="Arial" panose="020B0604020202020204" pitchFamily="34" charset="0"/>
              </a:rPr>
              <a:t>Muscat University </a:t>
            </a:r>
            <a:r>
              <a:rPr lang="en-GB" sz="2000" b="1" dirty="0" smtClean="0">
                <a:solidFill>
                  <a:schemeClr val="tx1">
                    <a:lumMod val="50000"/>
                  </a:schemeClr>
                </a:solidFill>
                <a:latin typeface="Calibri" panose="020F0502020204030204" pitchFamily="34" charset="0"/>
                <a:cs typeface="Arial" panose="020B0604020202020204" pitchFamily="34" charset="0"/>
              </a:rPr>
              <a:t>will be </a:t>
            </a:r>
            <a:r>
              <a:rPr lang="en-GB" sz="2000" b="1" dirty="0">
                <a:solidFill>
                  <a:schemeClr val="tx1">
                    <a:lumMod val="50000"/>
                  </a:schemeClr>
                </a:solidFill>
                <a:latin typeface="Calibri" panose="020F0502020204030204" pitchFamily="34" charset="0"/>
                <a:cs typeface="Arial" panose="020B0604020202020204" pitchFamily="34" charset="0"/>
              </a:rPr>
              <a:t>innovative and </a:t>
            </a:r>
            <a:r>
              <a:rPr lang="en-GB" sz="2000" b="1" dirty="0" smtClean="0">
                <a:solidFill>
                  <a:schemeClr val="tx1">
                    <a:lumMod val="50000"/>
                  </a:schemeClr>
                </a:solidFill>
                <a:latin typeface="Calibri" panose="020F0502020204030204" pitchFamily="34" charset="0"/>
                <a:cs typeface="Arial" panose="020B0604020202020204" pitchFamily="34" charset="0"/>
              </a:rPr>
              <a:t>entrepreneurial</a:t>
            </a:r>
          </a:p>
          <a:p>
            <a:pPr>
              <a:spcAft>
                <a:spcPts val="1200"/>
              </a:spcAft>
              <a:buSzPct val="100000"/>
              <a:buFont typeface="Arial" panose="020B0604020202020204" pitchFamily="34" charset="0"/>
              <a:buChar char="•"/>
            </a:pPr>
            <a:r>
              <a:rPr lang="en-GB" sz="2000" b="1" dirty="0" smtClean="0">
                <a:solidFill>
                  <a:schemeClr val="tx1">
                    <a:lumMod val="50000"/>
                  </a:schemeClr>
                </a:solidFill>
                <a:latin typeface="Calibri" panose="020F0502020204030204" pitchFamily="34" charset="0"/>
                <a:cs typeface="Arial" panose="020B0604020202020204" pitchFamily="34" charset="0"/>
              </a:rPr>
              <a:t>Its </a:t>
            </a:r>
            <a:r>
              <a:rPr lang="en-GB" sz="2000" b="1" dirty="0">
                <a:solidFill>
                  <a:schemeClr val="tx1">
                    <a:lumMod val="50000"/>
                  </a:schemeClr>
                </a:solidFill>
                <a:latin typeface="Calibri" panose="020F0502020204030204" pitchFamily="34" charset="0"/>
                <a:cs typeface="Arial" panose="020B0604020202020204" pitchFamily="34" charset="0"/>
              </a:rPr>
              <a:t>programmes </a:t>
            </a:r>
            <a:r>
              <a:rPr lang="en-GB" sz="2000" b="1" dirty="0" smtClean="0">
                <a:solidFill>
                  <a:schemeClr val="tx1">
                    <a:lumMod val="50000"/>
                  </a:schemeClr>
                </a:solidFill>
                <a:latin typeface="Calibri" panose="020F0502020204030204" pitchFamily="34" charset="0"/>
                <a:cs typeface="Arial" panose="020B0604020202020204" pitchFamily="34" charset="0"/>
              </a:rPr>
              <a:t>will combine academic </a:t>
            </a:r>
            <a:r>
              <a:rPr lang="en-GB" sz="2000" b="1" dirty="0">
                <a:solidFill>
                  <a:schemeClr val="tx1">
                    <a:lumMod val="50000"/>
                  </a:schemeClr>
                </a:solidFill>
                <a:latin typeface="Calibri" panose="020F0502020204030204" pitchFamily="34" charset="0"/>
                <a:cs typeface="Arial" panose="020B0604020202020204" pitchFamily="34" charset="0"/>
              </a:rPr>
              <a:t>rigour with direct relevance to the world of </a:t>
            </a:r>
            <a:r>
              <a:rPr lang="en-GB" sz="2000" b="1" dirty="0" smtClean="0">
                <a:solidFill>
                  <a:schemeClr val="tx1">
                    <a:lumMod val="50000"/>
                  </a:schemeClr>
                </a:solidFill>
                <a:latin typeface="Calibri" panose="020F0502020204030204" pitchFamily="34" charset="0"/>
                <a:cs typeface="Arial" panose="020B0604020202020204" pitchFamily="34" charset="0"/>
              </a:rPr>
              <a:t>work </a:t>
            </a:r>
            <a:endParaRPr lang="en-GB" sz="2000" b="1" dirty="0">
              <a:solidFill>
                <a:schemeClr val="tx1">
                  <a:lumMod val="50000"/>
                </a:schemeClr>
              </a:solidFill>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548664" y="6597352"/>
            <a:ext cx="2359356" cy="11766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1516063"/>
            <a:ext cx="2670051" cy="969325"/>
          </a:xfrm>
          <a:prstGeom prst="rect">
            <a:avLst/>
          </a:prstGeom>
        </p:spPr>
      </p:pic>
      <p:pic>
        <p:nvPicPr>
          <p:cNvPr id="4" name="Picture 3"/>
          <p:cNvPicPr>
            <a:picLocks noChangeAspect="1"/>
          </p:cNvPicPr>
          <p:nvPr/>
        </p:nvPicPr>
        <p:blipFill>
          <a:blip r:embed="rId5"/>
          <a:stretch>
            <a:fillRect/>
          </a:stretch>
        </p:blipFill>
        <p:spPr>
          <a:xfrm>
            <a:off x="5076056" y="3590071"/>
            <a:ext cx="3827611" cy="2430971"/>
          </a:xfrm>
          <a:prstGeom prst="rect">
            <a:avLst/>
          </a:prstGeom>
        </p:spPr>
      </p:pic>
    </p:spTree>
    <p:extLst>
      <p:ext uri="{BB962C8B-B14F-4D97-AF65-F5344CB8AC3E}">
        <p14:creationId xmlns:p14="http://schemas.microsoft.com/office/powerpoint/2010/main" val="2176452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Key Issues and Challenges</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44036" name="Textfeld 5"/>
          <p:cNvSpPr txBox="1">
            <a:spLocks noChangeArrowheads="1"/>
          </p:cNvSpPr>
          <p:nvPr/>
        </p:nvSpPr>
        <p:spPr bwMode="auto">
          <a:xfrm>
            <a:off x="571500" y="2143125"/>
            <a:ext cx="8001000" cy="369888"/>
          </a:xfrm>
          <a:prstGeom prst="rect">
            <a:avLst/>
          </a:prstGeom>
          <a:noFill/>
          <a:ln w="9525">
            <a:noFill/>
            <a:miter lim="800000"/>
            <a:headEnd/>
            <a:tailEnd/>
          </a:ln>
        </p:spPr>
        <p:txBody>
          <a:bodyPr>
            <a:spAutoFit/>
          </a:bodyPr>
          <a:lstStyle/>
          <a:p>
            <a:endParaRPr lang="en-GB">
              <a:solidFill>
                <a:prstClr val="black"/>
              </a:solidFill>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6</a:t>
            </a:fld>
            <a:endParaRPr lang="de-DE"/>
          </a:p>
        </p:txBody>
      </p:sp>
      <p:pic>
        <p:nvPicPr>
          <p:cNvPr id="2" name="Picture 1"/>
          <p:cNvPicPr>
            <a:picLocks noChangeAspect="1"/>
          </p:cNvPicPr>
          <p:nvPr/>
        </p:nvPicPr>
        <p:blipFill>
          <a:blip r:embed="rId3"/>
          <a:stretch>
            <a:fillRect/>
          </a:stretch>
        </p:blipFill>
        <p:spPr>
          <a:xfrm>
            <a:off x="7164288" y="3944850"/>
            <a:ext cx="1896020" cy="2322777"/>
          </a:xfrm>
          <a:prstGeom prst="rect">
            <a:avLst/>
          </a:prstGeom>
        </p:spPr>
      </p:pic>
      <p:sp>
        <p:nvSpPr>
          <p:cNvPr id="10" name="TextBox 9"/>
          <p:cNvSpPr txBox="1"/>
          <p:nvPr/>
        </p:nvSpPr>
        <p:spPr>
          <a:xfrm>
            <a:off x="341745" y="1661308"/>
            <a:ext cx="8044988" cy="2577629"/>
          </a:xfrm>
          <a:prstGeom prst="rect">
            <a:avLst/>
          </a:prstGeom>
          <a:noFill/>
        </p:spPr>
        <p:txBody>
          <a:bodyPr wrap="square" rtlCol="0">
            <a:spAutoFit/>
          </a:bodyPr>
          <a:lstStyle/>
          <a:p>
            <a:pPr fontAlgn="auto">
              <a:spcBef>
                <a:spcPts val="0"/>
              </a:spcBef>
              <a:spcAft>
                <a:spcPts val="0"/>
              </a:spcAft>
              <a:buClr>
                <a:srgbClr val="FF0000"/>
              </a:buClr>
            </a:pPr>
            <a:r>
              <a:rPr lang="en-GB" b="1" dirty="0">
                <a:solidFill>
                  <a:srgbClr val="666666">
                    <a:lumMod val="50000"/>
                  </a:srgbClr>
                </a:solidFill>
                <a:latin typeface="Verdana"/>
              </a:rPr>
              <a:t>To </a:t>
            </a:r>
            <a:r>
              <a:rPr lang="en-GB" b="1" dirty="0" smtClean="0">
                <a:solidFill>
                  <a:srgbClr val="666666">
                    <a:lumMod val="50000"/>
                  </a:srgbClr>
                </a:solidFill>
                <a:latin typeface="Verdana"/>
              </a:rPr>
              <a:t>succeed, Muscat University must:</a:t>
            </a:r>
          </a:p>
          <a:p>
            <a:pPr fontAlgn="auto">
              <a:spcBef>
                <a:spcPts val="0"/>
              </a:spcBef>
              <a:spcAft>
                <a:spcPts val="0"/>
              </a:spcAft>
              <a:buClr>
                <a:srgbClr val="FF0000"/>
              </a:buClr>
            </a:pPr>
            <a:endParaRPr lang="en-GB" sz="1400" b="1" dirty="0" smtClean="0">
              <a:solidFill>
                <a:srgbClr val="666666">
                  <a:lumMod val="50000"/>
                </a:srgbClr>
              </a:solidFill>
              <a:latin typeface="Verdana"/>
            </a:endParaRPr>
          </a:p>
          <a:p>
            <a:pPr marL="800100" lvl="1" indent="-342900" fontAlgn="auto">
              <a:spcBef>
                <a:spcPts val="700"/>
              </a:spcBef>
              <a:spcAft>
                <a:spcPts val="0"/>
              </a:spcAft>
              <a:buClr>
                <a:srgbClr val="FF0000"/>
              </a:buClr>
              <a:buFont typeface="+mj-lt"/>
              <a:buAutoNum type="alphaLcPeriod"/>
            </a:pPr>
            <a:r>
              <a:rPr lang="en-GB" sz="2000" b="1" dirty="0" smtClean="0">
                <a:solidFill>
                  <a:srgbClr val="666666">
                    <a:lumMod val="50000"/>
                  </a:srgbClr>
                </a:solidFill>
                <a:latin typeface="Calibri" panose="020F0502020204030204" pitchFamily="34" charset="0"/>
              </a:rPr>
              <a:t>Establish a compelling UVP </a:t>
            </a:r>
            <a:r>
              <a:rPr lang="en-GB" sz="2000" b="1" dirty="0" smtClean="0">
                <a:solidFill>
                  <a:srgbClr val="666666">
                    <a:lumMod val="50000"/>
                  </a:srgbClr>
                </a:solidFill>
                <a:latin typeface="Calibri" panose="020F0502020204030204" pitchFamily="34" charset="0"/>
              </a:rPr>
              <a:t>around innovation and entrepreneurship – </a:t>
            </a:r>
            <a:r>
              <a:rPr lang="en-GB" sz="2000" b="1" dirty="0" smtClean="0">
                <a:solidFill>
                  <a:srgbClr val="666666">
                    <a:lumMod val="50000"/>
                  </a:srgbClr>
                </a:solidFill>
                <a:latin typeface="Calibri" panose="020F0502020204030204" pitchFamily="34" charset="0"/>
              </a:rPr>
              <a:t>not just more of the </a:t>
            </a:r>
            <a:r>
              <a:rPr lang="en-GB" sz="2000" b="1" dirty="0" smtClean="0">
                <a:solidFill>
                  <a:srgbClr val="666666">
                    <a:lumMod val="50000"/>
                  </a:srgbClr>
                </a:solidFill>
                <a:latin typeface="Calibri" panose="020F0502020204030204" pitchFamily="34" charset="0"/>
              </a:rPr>
              <a:t>same</a:t>
            </a:r>
            <a:endParaRPr lang="en-GB" sz="2000" b="1" dirty="0">
              <a:solidFill>
                <a:srgbClr val="666666">
                  <a:lumMod val="50000"/>
                </a:srgbClr>
              </a:solidFill>
              <a:latin typeface="Calibri" panose="020F0502020204030204" pitchFamily="34" charset="0"/>
            </a:endParaRPr>
          </a:p>
          <a:p>
            <a:pPr marL="800100" lvl="1" indent="-342900" fontAlgn="auto">
              <a:spcBef>
                <a:spcPts val="700"/>
              </a:spcBef>
              <a:spcAft>
                <a:spcPts val="0"/>
              </a:spcAft>
              <a:buClr>
                <a:srgbClr val="FF0000"/>
              </a:buClr>
              <a:buFont typeface="+mj-lt"/>
              <a:buAutoNum type="alphaLcPeriod"/>
            </a:pPr>
            <a:r>
              <a:rPr lang="en-GB" sz="2000" b="1" dirty="0" smtClean="0">
                <a:solidFill>
                  <a:srgbClr val="666666">
                    <a:lumMod val="50000"/>
                  </a:srgbClr>
                </a:solidFill>
                <a:latin typeface="Calibri" panose="020F0502020204030204" pitchFamily="34" charset="0"/>
              </a:rPr>
              <a:t>Recruit and retain high quality faculty, staff and </a:t>
            </a:r>
            <a:r>
              <a:rPr lang="en-GB" sz="2000" b="1" dirty="0" smtClean="0">
                <a:solidFill>
                  <a:srgbClr val="666666">
                    <a:lumMod val="50000"/>
                  </a:srgbClr>
                </a:solidFill>
                <a:latin typeface="Calibri" panose="020F0502020204030204" pitchFamily="34" charset="0"/>
              </a:rPr>
              <a:t>students</a:t>
            </a:r>
            <a:endParaRPr lang="en-GB" sz="2000" b="1" dirty="0" smtClean="0">
              <a:solidFill>
                <a:srgbClr val="666666">
                  <a:lumMod val="50000"/>
                </a:srgbClr>
              </a:solidFill>
              <a:latin typeface="Calibri" panose="020F0502020204030204" pitchFamily="34" charset="0"/>
            </a:endParaRPr>
          </a:p>
          <a:p>
            <a:pPr marL="800100" lvl="1" indent="-342900" fontAlgn="auto">
              <a:spcBef>
                <a:spcPts val="700"/>
              </a:spcBef>
              <a:spcAft>
                <a:spcPts val="0"/>
              </a:spcAft>
              <a:buClr>
                <a:srgbClr val="FF0000"/>
              </a:buClr>
              <a:buFont typeface="+mj-lt"/>
              <a:buAutoNum type="alphaLcPeriod"/>
            </a:pPr>
            <a:r>
              <a:rPr lang="en-GB" sz="2000" b="1" dirty="0" smtClean="0">
                <a:solidFill>
                  <a:srgbClr val="666666">
                    <a:lumMod val="50000"/>
                  </a:srgbClr>
                </a:solidFill>
                <a:latin typeface="Calibri" panose="020F0502020204030204" pitchFamily="34" charset="0"/>
              </a:rPr>
              <a:t>Provide excellent facilities and infrastructure</a:t>
            </a:r>
          </a:p>
          <a:p>
            <a:pPr marL="800100" lvl="1" indent="-342900" fontAlgn="auto">
              <a:spcBef>
                <a:spcPts val="0"/>
              </a:spcBef>
              <a:spcAft>
                <a:spcPts val="0"/>
              </a:spcAft>
              <a:buClr>
                <a:srgbClr val="FF0000"/>
              </a:buClr>
              <a:buFont typeface="+mj-lt"/>
              <a:buAutoNum type="alphaLcPeriod"/>
            </a:pPr>
            <a:endParaRPr lang="en-GB" dirty="0">
              <a:solidFill>
                <a:srgbClr val="666666">
                  <a:lumMod val="50000"/>
                </a:srgbClr>
              </a:solidFill>
              <a:latin typeface="Verdana"/>
            </a:endParaRPr>
          </a:p>
          <a:p>
            <a:pPr marL="342900" indent="-342900" fontAlgn="auto">
              <a:spcBef>
                <a:spcPts val="0"/>
              </a:spcBef>
              <a:spcAft>
                <a:spcPts val="0"/>
              </a:spcAft>
              <a:buClr>
                <a:srgbClr val="FF0000"/>
              </a:buClr>
              <a:buFont typeface="+mj-lt"/>
              <a:buAutoNum type="arabicPeriod"/>
            </a:pPr>
            <a:endParaRPr lang="en-GB" sz="1400" dirty="0" smtClean="0">
              <a:solidFill>
                <a:srgbClr val="666666">
                  <a:lumMod val="50000"/>
                </a:srgbClr>
              </a:solidFill>
              <a:latin typeface="Verdana"/>
            </a:endParaRPr>
          </a:p>
        </p:txBody>
      </p:sp>
      <p:sp>
        <p:nvSpPr>
          <p:cNvPr id="12" name="TextBox 11"/>
          <p:cNvSpPr txBox="1"/>
          <p:nvPr/>
        </p:nvSpPr>
        <p:spPr>
          <a:xfrm flipH="1">
            <a:off x="324902" y="3436938"/>
            <a:ext cx="8280921" cy="1897955"/>
          </a:xfrm>
          <a:prstGeom prst="rect">
            <a:avLst/>
          </a:prstGeom>
          <a:noFill/>
        </p:spPr>
        <p:txBody>
          <a:bodyPr wrap="square" rtlCol="0">
            <a:spAutoFit/>
          </a:bodyPr>
          <a:lstStyle/>
          <a:p>
            <a:pPr marL="342900" indent="-342900" fontAlgn="auto">
              <a:spcBef>
                <a:spcPts val="700"/>
              </a:spcBef>
              <a:spcAft>
                <a:spcPts val="0"/>
              </a:spcAft>
              <a:buClr>
                <a:srgbClr val="FF0000"/>
              </a:buClr>
              <a:buFont typeface="+mj-lt"/>
              <a:buAutoNum type="arabicPeriod" startAt="3"/>
            </a:pPr>
            <a:endParaRPr lang="en-GB" sz="1400" dirty="0" smtClean="0">
              <a:solidFill>
                <a:srgbClr val="666666">
                  <a:lumMod val="50000"/>
                </a:srgbClr>
              </a:solidFill>
              <a:latin typeface="Verdana"/>
            </a:endParaRPr>
          </a:p>
          <a:p>
            <a:pPr marL="800100" lvl="1" indent="-342900" fontAlgn="auto">
              <a:spcBef>
                <a:spcPts val="700"/>
              </a:spcBef>
              <a:spcAft>
                <a:spcPts val="0"/>
              </a:spcAft>
              <a:buClr>
                <a:srgbClr val="FF0000"/>
              </a:buClr>
              <a:buFont typeface="+mj-lt"/>
              <a:buAutoNum type="alphaLcPeriod" startAt="4"/>
            </a:pPr>
            <a:r>
              <a:rPr lang="en-GB" sz="2000" b="1" dirty="0" smtClean="0">
                <a:solidFill>
                  <a:srgbClr val="666666">
                    <a:lumMod val="50000"/>
                  </a:srgbClr>
                </a:solidFill>
                <a:latin typeface="Calibri" panose="020F0502020204030204" pitchFamily="34" charset="0"/>
              </a:rPr>
              <a:t>Establish meaningful international affiliation </a:t>
            </a:r>
            <a:r>
              <a:rPr lang="en-GB" sz="2000" b="1" dirty="0" smtClean="0">
                <a:solidFill>
                  <a:srgbClr val="666666">
                    <a:lumMod val="50000"/>
                  </a:srgbClr>
                </a:solidFill>
                <a:latin typeface="Calibri" panose="020F0502020204030204" pitchFamily="34" charset="0"/>
              </a:rPr>
              <a:t>agreements</a:t>
            </a:r>
            <a:endParaRPr lang="en-GB" sz="2000" b="1" dirty="0">
              <a:solidFill>
                <a:srgbClr val="666666">
                  <a:lumMod val="50000"/>
                </a:srgbClr>
              </a:solidFill>
              <a:latin typeface="Calibri" panose="020F0502020204030204" pitchFamily="34" charset="0"/>
            </a:endParaRPr>
          </a:p>
          <a:p>
            <a:pPr marL="800100" lvl="1" indent="-342900" fontAlgn="auto">
              <a:spcBef>
                <a:spcPts val="700"/>
              </a:spcBef>
              <a:spcAft>
                <a:spcPts val="0"/>
              </a:spcAft>
              <a:buClr>
                <a:srgbClr val="FF0000"/>
              </a:buClr>
              <a:buFont typeface="+mj-lt"/>
              <a:buAutoNum type="alphaLcPeriod" startAt="4"/>
            </a:pPr>
            <a:r>
              <a:rPr lang="en-GB" sz="2000" b="1" dirty="0" smtClean="0">
                <a:solidFill>
                  <a:srgbClr val="666666">
                    <a:lumMod val="50000"/>
                  </a:srgbClr>
                </a:solidFill>
                <a:latin typeface="Calibri" panose="020F0502020204030204" pitchFamily="34" charset="0"/>
              </a:rPr>
              <a:t>Generate </a:t>
            </a:r>
            <a:r>
              <a:rPr lang="en-GB" sz="2000" b="1" dirty="0" smtClean="0">
                <a:solidFill>
                  <a:srgbClr val="666666">
                    <a:lumMod val="50000"/>
                  </a:srgbClr>
                </a:solidFill>
                <a:latin typeface="Calibri" panose="020F0502020204030204" pitchFamily="34" charset="0"/>
              </a:rPr>
              <a:t>significant </a:t>
            </a:r>
            <a:r>
              <a:rPr lang="en-GB" sz="2000" b="1" dirty="0" smtClean="0">
                <a:solidFill>
                  <a:srgbClr val="666666">
                    <a:lumMod val="50000"/>
                  </a:srgbClr>
                </a:solidFill>
                <a:latin typeface="Calibri" panose="020F0502020204030204" pitchFamily="34" charset="0"/>
              </a:rPr>
              <a:t>third stream </a:t>
            </a:r>
            <a:r>
              <a:rPr lang="en-GB" sz="2000" b="1" dirty="0" smtClean="0">
                <a:solidFill>
                  <a:srgbClr val="666666">
                    <a:lumMod val="50000"/>
                  </a:srgbClr>
                </a:solidFill>
                <a:latin typeface="Calibri" panose="020F0502020204030204" pitchFamily="34" charset="0"/>
              </a:rPr>
              <a:t>revenue</a:t>
            </a:r>
            <a:endParaRPr lang="en-GB" sz="2000" b="1" dirty="0">
              <a:solidFill>
                <a:srgbClr val="666666">
                  <a:lumMod val="50000"/>
                </a:srgbClr>
              </a:solidFill>
              <a:latin typeface="Calibri" panose="020F0502020204030204" pitchFamily="34" charset="0"/>
            </a:endParaRPr>
          </a:p>
          <a:p>
            <a:pPr marL="800100" lvl="1" indent="-342900" fontAlgn="auto">
              <a:spcBef>
                <a:spcPts val="700"/>
              </a:spcBef>
              <a:spcAft>
                <a:spcPts val="0"/>
              </a:spcAft>
              <a:buClr>
                <a:srgbClr val="FF0000"/>
              </a:buClr>
              <a:buFont typeface="+mj-lt"/>
              <a:buAutoNum type="alphaLcPeriod" startAt="4"/>
            </a:pPr>
            <a:r>
              <a:rPr lang="en-GB" sz="2000" b="1" dirty="0" smtClean="0">
                <a:solidFill>
                  <a:srgbClr val="666666">
                    <a:lumMod val="50000"/>
                  </a:srgbClr>
                </a:solidFill>
                <a:latin typeface="Calibri" panose="020F0502020204030204" pitchFamily="34" charset="0"/>
              </a:rPr>
              <a:t>Embrace technological </a:t>
            </a:r>
            <a:r>
              <a:rPr lang="en-GB" sz="2000" b="1" dirty="0" smtClean="0">
                <a:solidFill>
                  <a:srgbClr val="666666">
                    <a:lumMod val="50000"/>
                  </a:srgbClr>
                </a:solidFill>
                <a:latin typeface="Calibri" panose="020F0502020204030204" pitchFamily="34" charset="0"/>
              </a:rPr>
              <a:t>innovation</a:t>
            </a:r>
            <a:endParaRPr lang="en-GB" sz="2000" b="1" dirty="0">
              <a:solidFill>
                <a:srgbClr val="666666">
                  <a:lumMod val="50000"/>
                </a:srgbClr>
              </a:solidFill>
              <a:latin typeface="Calibri" panose="020F0502020204030204" pitchFamily="34" charset="0"/>
            </a:endParaRPr>
          </a:p>
          <a:p>
            <a:pPr marL="800100" lvl="1" indent="-342900" fontAlgn="auto">
              <a:spcBef>
                <a:spcPts val="700"/>
              </a:spcBef>
              <a:spcAft>
                <a:spcPts val="0"/>
              </a:spcAft>
              <a:buClr>
                <a:srgbClr val="FF0000"/>
              </a:buClr>
              <a:buFont typeface="+mj-lt"/>
              <a:buAutoNum type="alphaLcPeriod" startAt="4"/>
            </a:pPr>
            <a:r>
              <a:rPr lang="en-GB" sz="2000" b="1" dirty="0" smtClean="0">
                <a:solidFill>
                  <a:srgbClr val="666666">
                    <a:lumMod val="50000"/>
                  </a:srgbClr>
                </a:solidFill>
                <a:latin typeface="Calibri" panose="020F0502020204030204" pitchFamily="34" charset="0"/>
              </a:rPr>
              <a:t>Start small and lean </a:t>
            </a:r>
            <a:endParaRPr lang="en-GB" sz="2000" b="1" dirty="0">
              <a:solidFill>
                <a:srgbClr val="666666">
                  <a:lumMod val="50000"/>
                </a:srgbClr>
              </a:solidFill>
              <a:latin typeface="Calibri" panose="020F0502020204030204" pitchFamily="34" charset="0"/>
            </a:endParaRPr>
          </a:p>
        </p:txBody>
      </p:sp>
    </p:spTree>
    <p:extLst>
      <p:ext uri="{BB962C8B-B14F-4D97-AF65-F5344CB8AC3E}">
        <p14:creationId xmlns:p14="http://schemas.microsoft.com/office/powerpoint/2010/main" val="35534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idx="4294967295"/>
          </p:nvPr>
        </p:nvSpPr>
        <p:spPr>
          <a:xfrm>
            <a:off x="3786188" y="228600"/>
            <a:ext cx="4976812" cy="990600"/>
          </a:xfrm>
        </p:spPr>
        <p:txBody>
          <a:bodyPr/>
          <a:lstStyle/>
          <a:p>
            <a:pPr algn="r"/>
            <a:r>
              <a:rPr lang="en-US" sz="3200" b="1" dirty="0" smtClean="0">
                <a:latin typeface="Arial" charset="0"/>
                <a:cs typeface="Arial" charset="0"/>
              </a:rPr>
              <a:t>Managing the Pressures</a:t>
            </a:r>
          </a:p>
        </p:txBody>
      </p:sp>
      <p:pic>
        <p:nvPicPr>
          <p:cNvPr id="44034"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44035"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a:solidFill>
                  <a:srgbClr val="94212B"/>
                </a:solidFill>
                <a:latin typeface="Verdana" pitchFamily="34" charset="0"/>
                <a:ea typeface="Times New Roman" pitchFamily="18" charset="0"/>
                <a:cs typeface="Arial" charset="0"/>
              </a:rPr>
              <a:t>Education  |  Training  |  Strategy</a:t>
            </a:r>
            <a:endParaRPr lang="fr-FR" sz="240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C744540A-A1E5-4960-9F75-A054F59C88FF}" type="slidenum">
              <a:rPr lang="de-DE" smtClean="0"/>
              <a:pPr>
                <a:defRPr/>
              </a:pPr>
              <a:t>7</a:t>
            </a:fld>
            <a:endParaRPr lang="de-DE"/>
          </a:p>
        </p:txBody>
      </p:sp>
      <p:sp>
        <p:nvSpPr>
          <p:cNvPr id="2" name="TextBox 1"/>
          <p:cNvSpPr txBox="1"/>
          <p:nvPr/>
        </p:nvSpPr>
        <p:spPr>
          <a:xfrm>
            <a:off x="4032510" y="1773520"/>
            <a:ext cx="936104" cy="586183"/>
          </a:xfrm>
          <a:prstGeom prst="rect">
            <a:avLst/>
          </a:prstGeom>
          <a:noFill/>
        </p:spPr>
        <p:txBody>
          <a:bodyPr wrap="square" rtlCol="0">
            <a:spAutoFit/>
          </a:bodyPr>
          <a:lstStyle/>
          <a:p>
            <a:r>
              <a:rPr lang="en-GB" sz="3200" b="1" dirty="0" smtClean="0">
                <a:solidFill>
                  <a:prstClr val="black"/>
                </a:solidFill>
                <a:latin typeface="Calibri" panose="020F0502020204030204" pitchFamily="34" charset="0"/>
              </a:rPr>
              <a:t>Cost</a:t>
            </a:r>
            <a:endParaRPr lang="en-GB" sz="3200" b="1" dirty="0">
              <a:solidFill>
                <a:prstClr val="black"/>
              </a:solidFill>
              <a:latin typeface="Calibri" panose="020F0502020204030204" pitchFamily="34" charset="0"/>
            </a:endParaRPr>
          </a:p>
        </p:txBody>
      </p:sp>
      <p:pic>
        <p:nvPicPr>
          <p:cNvPr id="3" name="Picture 2"/>
          <p:cNvPicPr>
            <a:picLocks noChangeAspect="1"/>
          </p:cNvPicPr>
          <p:nvPr/>
        </p:nvPicPr>
        <p:blipFill>
          <a:blip r:embed="rId3"/>
          <a:stretch>
            <a:fillRect/>
          </a:stretch>
        </p:blipFill>
        <p:spPr>
          <a:xfrm>
            <a:off x="2733660" y="2707564"/>
            <a:ext cx="3870703" cy="3225586"/>
          </a:xfrm>
          <a:prstGeom prst="rect">
            <a:avLst/>
          </a:prstGeom>
        </p:spPr>
      </p:pic>
      <p:sp>
        <p:nvSpPr>
          <p:cNvPr id="9" name="TextBox 8"/>
          <p:cNvSpPr txBox="1"/>
          <p:nvPr/>
        </p:nvSpPr>
        <p:spPr>
          <a:xfrm>
            <a:off x="1200663" y="5106562"/>
            <a:ext cx="1656183" cy="584775"/>
          </a:xfrm>
          <a:prstGeom prst="rect">
            <a:avLst/>
          </a:prstGeom>
          <a:noFill/>
        </p:spPr>
        <p:txBody>
          <a:bodyPr wrap="square" rtlCol="0">
            <a:spAutoFit/>
          </a:bodyPr>
          <a:lstStyle/>
          <a:p>
            <a:r>
              <a:rPr lang="en-GB" sz="3200" b="1" dirty="0" smtClean="0">
                <a:solidFill>
                  <a:prstClr val="black"/>
                </a:solidFill>
                <a:latin typeface="Calibri" panose="020F0502020204030204" pitchFamily="34" charset="0"/>
              </a:rPr>
              <a:t>Quality</a:t>
            </a:r>
            <a:endParaRPr lang="en-GB" sz="3200" b="1" dirty="0">
              <a:solidFill>
                <a:prstClr val="black"/>
              </a:solidFill>
              <a:latin typeface="Calibri" panose="020F0502020204030204" pitchFamily="34" charset="0"/>
            </a:endParaRPr>
          </a:p>
        </p:txBody>
      </p:sp>
      <p:sp>
        <p:nvSpPr>
          <p:cNvPr id="10" name="TextBox 9"/>
          <p:cNvSpPr txBox="1"/>
          <p:nvPr/>
        </p:nvSpPr>
        <p:spPr>
          <a:xfrm>
            <a:off x="6870547" y="5106561"/>
            <a:ext cx="1368152" cy="584775"/>
          </a:xfrm>
          <a:prstGeom prst="rect">
            <a:avLst/>
          </a:prstGeom>
          <a:noFill/>
        </p:spPr>
        <p:txBody>
          <a:bodyPr wrap="square" rtlCol="0">
            <a:spAutoFit/>
          </a:bodyPr>
          <a:lstStyle/>
          <a:p>
            <a:r>
              <a:rPr lang="en-GB" sz="3200" b="1" dirty="0" smtClean="0">
                <a:solidFill>
                  <a:prstClr val="black"/>
                </a:solidFill>
                <a:latin typeface="Calibri" panose="020F0502020204030204" pitchFamily="34" charset="0"/>
              </a:rPr>
              <a:t>Access</a:t>
            </a:r>
            <a:endParaRPr lang="en-GB" sz="3200" b="1" dirty="0">
              <a:solidFill>
                <a:prstClr val="black"/>
              </a:solidFill>
              <a:latin typeface="Calibri" panose="020F0502020204030204" pitchFamily="34" charset="0"/>
            </a:endParaRPr>
          </a:p>
        </p:txBody>
      </p:sp>
      <p:pic>
        <p:nvPicPr>
          <p:cNvPr id="4" name="Picture 3"/>
          <p:cNvPicPr>
            <a:picLocks noChangeAspect="1"/>
          </p:cNvPicPr>
          <p:nvPr/>
        </p:nvPicPr>
        <p:blipFill>
          <a:blip r:embed="rId4"/>
          <a:stretch>
            <a:fillRect/>
          </a:stretch>
        </p:blipFill>
        <p:spPr>
          <a:xfrm>
            <a:off x="3441444" y="1640133"/>
            <a:ext cx="524301" cy="999831"/>
          </a:xfrm>
          <a:prstGeom prst="rect">
            <a:avLst/>
          </a:prstGeom>
        </p:spPr>
      </p:pic>
      <p:pic>
        <p:nvPicPr>
          <p:cNvPr id="5" name="Picture 4"/>
          <p:cNvPicPr>
            <a:picLocks noChangeAspect="1"/>
          </p:cNvPicPr>
          <p:nvPr/>
        </p:nvPicPr>
        <p:blipFill>
          <a:blip r:embed="rId4"/>
          <a:stretch>
            <a:fillRect/>
          </a:stretch>
        </p:blipFill>
        <p:spPr>
          <a:xfrm>
            <a:off x="4994478" y="1644035"/>
            <a:ext cx="524301" cy="999831"/>
          </a:xfrm>
          <a:prstGeom prst="rect">
            <a:avLst/>
          </a:prstGeom>
        </p:spPr>
      </p:pic>
      <p:pic>
        <p:nvPicPr>
          <p:cNvPr id="6" name="Picture 5"/>
          <p:cNvPicPr>
            <a:picLocks noChangeAspect="1"/>
          </p:cNvPicPr>
          <p:nvPr/>
        </p:nvPicPr>
        <p:blipFill>
          <a:blip r:embed="rId5"/>
          <a:stretch>
            <a:fillRect/>
          </a:stretch>
        </p:blipFill>
        <p:spPr>
          <a:xfrm>
            <a:off x="476476" y="4792925"/>
            <a:ext cx="524301" cy="993734"/>
          </a:xfrm>
          <a:prstGeom prst="rect">
            <a:avLst/>
          </a:prstGeom>
        </p:spPr>
      </p:pic>
      <p:pic>
        <p:nvPicPr>
          <p:cNvPr id="7" name="Picture 6"/>
          <p:cNvPicPr>
            <a:picLocks noChangeAspect="1"/>
          </p:cNvPicPr>
          <p:nvPr/>
        </p:nvPicPr>
        <p:blipFill>
          <a:blip r:embed="rId5"/>
          <a:stretch>
            <a:fillRect/>
          </a:stretch>
        </p:blipFill>
        <p:spPr>
          <a:xfrm>
            <a:off x="8238699" y="4787572"/>
            <a:ext cx="524301" cy="993734"/>
          </a:xfrm>
          <a:prstGeom prst="rect">
            <a:avLst/>
          </a:prstGeom>
        </p:spPr>
      </p:pic>
    </p:spTree>
    <p:extLst>
      <p:ext uri="{BB962C8B-B14F-4D97-AF65-F5344CB8AC3E}">
        <p14:creationId xmlns:p14="http://schemas.microsoft.com/office/powerpoint/2010/main" val="123627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idx="4294967295"/>
          </p:nvPr>
        </p:nvSpPr>
        <p:spPr>
          <a:xfrm>
            <a:off x="3786188" y="228600"/>
            <a:ext cx="4976812" cy="990600"/>
          </a:xfrm>
        </p:spPr>
        <p:txBody>
          <a:bodyPr/>
          <a:lstStyle/>
          <a:p>
            <a:pPr algn="r" eaLnBrk="1" hangingPunct="1"/>
            <a:r>
              <a:rPr lang="en-US" sz="3200" b="1" dirty="0" smtClean="0">
                <a:latin typeface="Calibri" pitchFamily="34" charset="0"/>
              </a:rPr>
              <a:t>The Entrepreneurial University</a:t>
            </a:r>
            <a:endParaRPr lang="en-GB" sz="3200" b="1" dirty="0" smtClean="0">
              <a:latin typeface="Calibri" pitchFamily="34" charset="0"/>
            </a:endParaRPr>
          </a:p>
        </p:txBody>
      </p:sp>
      <p:pic>
        <p:nvPicPr>
          <p:cNvPr id="29699" name="Picture 2" descr="logo"/>
          <p:cNvPicPr>
            <a:picLocks noChangeAspect="1" noChangeArrowheads="1"/>
          </p:cNvPicPr>
          <p:nvPr/>
        </p:nvPicPr>
        <p:blipFill>
          <a:blip r:embed="rId2" cstate="print"/>
          <a:srcRect/>
          <a:stretch>
            <a:fillRect/>
          </a:stretch>
        </p:blipFill>
        <p:spPr bwMode="auto">
          <a:xfrm>
            <a:off x="285750" y="285750"/>
            <a:ext cx="3286125" cy="971550"/>
          </a:xfrm>
          <a:prstGeom prst="rect">
            <a:avLst/>
          </a:prstGeom>
          <a:noFill/>
          <a:ln w="9525">
            <a:noFill/>
            <a:miter lim="800000"/>
            <a:headEnd/>
            <a:tailEnd/>
          </a:ln>
        </p:spPr>
      </p:pic>
      <p:sp>
        <p:nvSpPr>
          <p:cNvPr id="29700" name="Rectangle 1"/>
          <p:cNvSpPr>
            <a:spLocks noChangeArrowheads="1"/>
          </p:cNvSpPr>
          <p:nvPr/>
        </p:nvSpPr>
        <p:spPr bwMode="auto">
          <a:xfrm>
            <a:off x="1571625" y="6000750"/>
            <a:ext cx="5857875" cy="461963"/>
          </a:xfrm>
          <a:prstGeom prst="rect">
            <a:avLst/>
          </a:prstGeom>
          <a:noFill/>
          <a:ln w="9525">
            <a:noFill/>
            <a:miter lim="800000"/>
            <a:headEnd/>
            <a:tailEnd/>
          </a:ln>
        </p:spPr>
        <p:txBody>
          <a:bodyPr anchor="ctr">
            <a:spAutoFit/>
          </a:bodyPr>
          <a:lstStyle/>
          <a:p>
            <a:pPr algn="ctr"/>
            <a:r>
              <a:rPr lang="fr-FR" sz="2400" dirty="0">
                <a:solidFill>
                  <a:srgbClr val="94212B"/>
                </a:solidFill>
                <a:latin typeface="Verdana" pitchFamily="34" charset="0"/>
                <a:ea typeface="Times New Roman" pitchFamily="18" charset="0"/>
                <a:cs typeface="Arial" charset="0"/>
              </a:rPr>
              <a:t>Education  |  Training  |  Strategy</a:t>
            </a:r>
            <a:endParaRPr lang="fr-FR" sz="2400" dirty="0">
              <a:solidFill>
                <a:prstClr val="black"/>
              </a:solidFill>
              <a:ea typeface="Times New Roman" pitchFamily="18" charset="0"/>
              <a:cs typeface="Arial" charset="0"/>
            </a:endParaRPr>
          </a:p>
        </p:txBody>
      </p:sp>
      <p:sp>
        <p:nvSpPr>
          <p:cNvPr id="8" name="Slide Number Placeholder 7"/>
          <p:cNvSpPr>
            <a:spLocks noGrp="1"/>
          </p:cNvSpPr>
          <p:nvPr>
            <p:ph type="sldNum" sz="quarter" idx="11"/>
          </p:nvPr>
        </p:nvSpPr>
        <p:spPr/>
        <p:txBody>
          <a:bodyPr>
            <a:normAutofit fontScale="85000" lnSpcReduction="20000"/>
          </a:bodyPr>
          <a:lstStyle/>
          <a:p>
            <a:pPr>
              <a:defRPr/>
            </a:pPr>
            <a:fld id="{61949744-D38C-4CB3-BBD8-CAC69914C577}" type="slidenum">
              <a:rPr lang="de-DE" smtClean="0"/>
              <a:pPr>
                <a:defRPr/>
              </a:pPr>
              <a:t>8</a:t>
            </a:fld>
            <a:endParaRPr lang="de-DE" dirty="0"/>
          </a:p>
        </p:txBody>
      </p:sp>
      <p:sp>
        <p:nvSpPr>
          <p:cNvPr id="2" name="TextBox 1"/>
          <p:cNvSpPr txBox="1"/>
          <p:nvPr/>
        </p:nvSpPr>
        <p:spPr>
          <a:xfrm>
            <a:off x="395536" y="1530351"/>
            <a:ext cx="8071048" cy="4873129"/>
          </a:xfrm>
          <a:prstGeom prst="rect">
            <a:avLst/>
          </a:prstGeom>
          <a:noFill/>
        </p:spPr>
        <p:txBody>
          <a:bodyPr wrap="square" rtlCol="0">
            <a:spAutoFit/>
          </a:bodyPr>
          <a:lstStyle/>
          <a:p>
            <a:r>
              <a:rPr lang="en-GB" sz="2400" b="1" dirty="0" smtClean="0">
                <a:solidFill>
                  <a:prstClr val="black"/>
                </a:solidFill>
                <a:latin typeface="Calibri" panose="020F0502020204030204" pitchFamily="34" charset="0"/>
              </a:rPr>
              <a:t>Ten Attributes of the Entrepreneurial University:</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Is not dependent on the State</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Recognises itself as a business</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Seeks opportunities for innovation</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Takes risks and tolerates failures </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Is customer-driven, not product-driven</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Empowers, not controls, faculty and staff</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Is led by an entrepreneurial senior team</a:t>
            </a: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Encourages </a:t>
            </a:r>
            <a:r>
              <a:rPr lang="en-GB" sz="2000" b="1" dirty="0" err="1" smtClean="0">
                <a:solidFill>
                  <a:prstClr val="black"/>
                </a:solidFill>
                <a:latin typeface="Calibri" panose="020F0502020204030204" pitchFamily="34" charset="0"/>
              </a:rPr>
              <a:t>interdisciplinarity</a:t>
            </a:r>
            <a:endParaRPr lang="en-GB" sz="2000" b="1" dirty="0" smtClean="0">
              <a:solidFill>
                <a:prstClr val="black"/>
              </a:solidFill>
              <a:latin typeface="Calibri" panose="020F0502020204030204" pitchFamily="34" charset="0"/>
            </a:endParaRP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Rewards </a:t>
            </a:r>
            <a:r>
              <a:rPr lang="en-GB" sz="2000" b="1" dirty="0" err="1" smtClean="0">
                <a:solidFill>
                  <a:prstClr val="black"/>
                </a:solidFill>
                <a:latin typeface="Calibri" panose="020F0502020204030204" pitchFamily="34" charset="0"/>
              </a:rPr>
              <a:t>intrapreneurs</a:t>
            </a:r>
            <a:endParaRPr lang="en-GB" sz="2000" b="1" dirty="0" smtClean="0">
              <a:solidFill>
                <a:prstClr val="black"/>
              </a:solidFill>
              <a:latin typeface="Calibri" panose="020F0502020204030204" pitchFamily="34" charset="0"/>
            </a:endParaRPr>
          </a:p>
          <a:p>
            <a:pPr marL="914400" lvl="1" indent="-457200">
              <a:spcBef>
                <a:spcPts val="700"/>
              </a:spcBef>
              <a:buClr>
                <a:srgbClr val="C01313"/>
              </a:buClr>
              <a:buFont typeface="+mj-lt"/>
              <a:buAutoNum type="arabicPeriod"/>
            </a:pPr>
            <a:r>
              <a:rPr lang="en-GB" sz="2000" b="1" dirty="0" smtClean="0">
                <a:solidFill>
                  <a:prstClr val="black"/>
                </a:solidFill>
                <a:latin typeface="Calibri" panose="020F0502020204030204" pitchFamily="34" charset="0"/>
              </a:rPr>
              <a:t>Requires patient money</a:t>
            </a:r>
          </a:p>
          <a:p>
            <a:endParaRPr lang="en-GB" sz="2000" b="1" dirty="0" smtClean="0">
              <a:solidFill>
                <a:prstClr val="black"/>
              </a:solidFill>
              <a:latin typeface="Calibri" panose="020F0502020204030204" pitchFamily="34" charset="0"/>
            </a:endParaRPr>
          </a:p>
        </p:txBody>
      </p:sp>
      <p:pic>
        <p:nvPicPr>
          <p:cNvPr id="10" name="Picture 65" descr="Circle_Gradient_White"/>
          <p:cNvPicPr>
            <a:picLocks noChangeAspect="1" noChangeArrowheads="1"/>
          </p:cNvPicPr>
          <p:nvPr/>
        </p:nvPicPr>
        <p:blipFill>
          <a:blip r:embed="rId3" cstate="print"/>
          <a:srcRect/>
          <a:stretch>
            <a:fillRect/>
          </a:stretch>
        </p:blipFill>
        <p:spPr bwMode="auto">
          <a:xfrm>
            <a:off x="6748759" y="2167572"/>
            <a:ext cx="3135313" cy="3114675"/>
          </a:xfrm>
          <a:prstGeom prst="rect">
            <a:avLst/>
          </a:prstGeom>
          <a:noFill/>
          <a:ln w="9525">
            <a:noFill/>
            <a:miter lim="800000"/>
            <a:headEnd/>
            <a:tailEnd/>
          </a:ln>
        </p:spPr>
      </p:pic>
      <p:pic>
        <p:nvPicPr>
          <p:cNvPr id="11" name="Picture 53" descr="Earth_India1 copy"/>
          <p:cNvPicPr>
            <a:picLocks noChangeAspect="1" noChangeArrowheads="1"/>
          </p:cNvPicPr>
          <p:nvPr/>
        </p:nvPicPr>
        <p:blipFill>
          <a:blip r:embed="rId4" cstate="print"/>
          <a:srcRect/>
          <a:stretch>
            <a:fillRect/>
          </a:stretch>
        </p:blipFill>
        <p:spPr bwMode="auto">
          <a:xfrm>
            <a:off x="6588224" y="2793882"/>
            <a:ext cx="1490273" cy="2346066"/>
          </a:xfrm>
          <a:prstGeom prst="rect">
            <a:avLst/>
          </a:prstGeom>
          <a:noFill/>
          <a:ln w="9525">
            <a:noFill/>
            <a:miter lim="800000"/>
            <a:headEnd/>
            <a:tailEnd/>
          </a:ln>
        </p:spPr>
      </p:pic>
    </p:spTree>
    <p:extLst>
      <p:ext uri="{BB962C8B-B14F-4D97-AF65-F5344CB8AC3E}">
        <p14:creationId xmlns:p14="http://schemas.microsoft.com/office/powerpoint/2010/main" val="245827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8" presetClass="emph" presetSubtype="0" fill="hold" nodeType="withEffect">
                                  <p:stCondLst>
                                    <p:cond delay="0"/>
                                  </p:stCondLst>
                                  <p:childTnLst>
                                    <p:animRot by="-21600000">
                                      <p:cBhvr>
                                        <p:cTn id="9" dur="2000" fill="hold"/>
                                        <p:tgtEl>
                                          <p:spTgt spid="10"/>
                                        </p:tgtEl>
                                        <p:attrNameLst>
                                          <p:attrName>r</p:attrName>
                                        </p:attrNameLst>
                                      </p:cBhvr>
                                    </p:animRot>
                                  </p:childTnLst>
                                </p:cTn>
                              </p:par>
                            </p:childTnLst>
                          </p:cTn>
                        </p:par>
                        <p:par>
                          <p:cTn id="10" fill="hold">
                            <p:stCondLst>
                              <p:cond delay="2000"/>
                            </p:stCondLst>
                            <p:childTnLst>
                              <p:par>
                                <p:cTn id="11" presetID="10" presetClass="exit" presetSubtype="0" fill="hold" nodeType="after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8" presetClass="emph" presetSubtype="0" fill="hold" nodeType="withEffect">
                                  <p:stCondLst>
                                    <p:cond delay="0"/>
                                  </p:stCondLst>
                                  <p:childTnLst>
                                    <p:animRot by="-21600000">
                                      <p:cBhvr>
                                        <p:cTn id="18" dur="2000" fill="hold"/>
                                        <p:tgtEl>
                                          <p:spTgt spid="10"/>
                                        </p:tgtEl>
                                        <p:attrNameLst>
                                          <p:attrName>r</p:attrName>
                                        </p:attrNameLst>
                                      </p:cBhvr>
                                    </p:animRot>
                                  </p:childTnLst>
                                </p:cTn>
                              </p:par>
                            </p:childTnLst>
                          </p:cTn>
                        </p:par>
                        <p:par>
                          <p:cTn id="19" fill="hold">
                            <p:stCondLst>
                              <p:cond delay="4000"/>
                            </p:stCondLst>
                            <p:childTnLst>
                              <p:par>
                                <p:cTn id="20" presetID="10" presetClass="exit" presetSubtype="0" fill="hold" nodeType="afterEffect">
                                  <p:stCondLst>
                                    <p:cond delay="0"/>
                                  </p:stCondLst>
                                  <p:childTnLst>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8" presetClass="emph" presetSubtype="0" fill="hold" nodeType="withEffect">
                                  <p:stCondLst>
                                    <p:cond delay="0"/>
                                  </p:stCondLst>
                                  <p:childTnLst>
                                    <p:animRot by="-21600000">
                                      <p:cBhvr>
                                        <p:cTn id="27" dur="2000" fill="hold"/>
                                        <p:tgtEl>
                                          <p:spTgt spid="10"/>
                                        </p:tgtEl>
                                        <p:attrNameLst>
                                          <p:attrName>r</p:attrName>
                                        </p:attrNameLst>
                                      </p:cBhvr>
                                    </p:animRot>
                                  </p:childTnLst>
                                </p:cTn>
                              </p:par>
                            </p:childTnLst>
                          </p:cTn>
                        </p:par>
                        <p:par>
                          <p:cTn id="28" fill="hold">
                            <p:stCondLst>
                              <p:cond delay="6000"/>
                            </p:stCondLst>
                            <p:childTnLst>
                              <p:par>
                                <p:cTn id="29" presetID="10" presetClass="exit" presetSubtype="0" fill="hold" nodeType="afterEffect">
                                  <p:stCondLst>
                                    <p:cond delay="0"/>
                                  </p:stCondLst>
                                  <p:childTnLst>
                                    <p:animEffect transition="out" filter="fade">
                                      <p:cBhvr>
                                        <p:cTn id="30" dur="2000"/>
                                        <p:tgtEl>
                                          <p:spTgt spid="10"/>
                                        </p:tgtEl>
                                      </p:cBhvr>
                                    </p:animEffect>
                                    <p:set>
                                      <p:cBhvr>
                                        <p:cTn id="31"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950633" y="2861520"/>
            <a:ext cx="1433839" cy="442446"/>
            <a:chOff x="5534480" y="2131444"/>
            <a:chExt cx="1587839" cy="631033"/>
          </a:xfrm>
        </p:grpSpPr>
        <p:sp>
          <p:nvSpPr>
            <p:cNvPr id="32" name="Freeform 31"/>
            <p:cNvSpPr/>
            <p:nvPr/>
          </p:nvSpPr>
          <p:spPr bwMode="auto">
            <a:xfrm>
              <a:off x="5534480" y="2135385"/>
              <a:ext cx="656770" cy="627092"/>
            </a:xfrm>
            <a:custGeom>
              <a:avLst/>
              <a:gdLst>
                <a:gd name="connsiteX0" fmla="*/ 0 w 2902857"/>
                <a:gd name="connsiteY0" fmla="*/ 841828 h 841828"/>
                <a:gd name="connsiteX1" fmla="*/ 2902857 w 2902857"/>
                <a:gd name="connsiteY1" fmla="*/ 841828 h 841828"/>
                <a:gd name="connsiteX2" fmla="*/ 2902857 w 2902857"/>
                <a:gd name="connsiteY2" fmla="*/ 0 h 841828"/>
              </a:gdLst>
              <a:ahLst/>
              <a:cxnLst>
                <a:cxn ang="0">
                  <a:pos x="connsiteX0" y="connsiteY0"/>
                </a:cxn>
                <a:cxn ang="0">
                  <a:pos x="connsiteX1" y="connsiteY1"/>
                </a:cxn>
                <a:cxn ang="0">
                  <a:pos x="connsiteX2" y="connsiteY2"/>
                </a:cxn>
              </a:cxnLst>
              <a:rect l="l" t="t" r="r" b="b"/>
              <a:pathLst>
                <a:path w="2902857" h="841828">
                  <a:moveTo>
                    <a:pt x="0" y="841828"/>
                  </a:moveTo>
                  <a:lnTo>
                    <a:pt x="2902857" y="841828"/>
                  </a:lnTo>
                  <a:lnTo>
                    <a:pt x="2902857" y="0"/>
                  </a:lnTo>
                </a:path>
              </a:pathLst>
            </a:custGeom>
            <a:noFill/>
            <a:ln w="19050" cap="flat" cmpd="sng" algn="ctr">
              <a:solidFill>
                <a:schemeClr val="bg1"/>
              </a:solidFill>
              <a:prstDash val="solid"/>
              <a:round/>
              <a:headEnd type="none" w="med" len="med"/>
              <a:tailEnd type="none" w="med" len="med"/>
            </a:ln>
            <a:effectLst/>
          </p:spPr>
          <p:txBody>
            <a:bodyPr vert="horz" wrap="none" lIns="82296" tIns="36576" rIns="82296" bIns="36576" numCol="1" rtlCol="0" anchor="ctr" anchorCtr="0" compatLnSpc="1">
              <a:prstTxWarp prst="textNoShape">
                <a:avLst/>
              </a:prstTxWarp>
            </a:bodyPr>
            <a:lstStyle/>
            <a:p>
              <a:pPr algn="ctr" defTabSz="814388" eaLnBrk="0" hangingPunct="0">
                <a:lnSpc>
                  <a:spcPct val="90000"/>
                </a:lnSpc>
              </a:pPr>
              <a:endParaRPr lang="en-US" sz="2400">
                <a:solidFill>
                  <a:srgbClr val="000000"/>
                </a:solidFill>
                <a:latin typeface="Arial"/>
              </a:endParaRPr>
            </a:p>
          </p:txBody>
        </p:sp>
        <p:sp>
          <p:nvSpPr>
            <p:cNvPr id="34" name="Freeform 33"/>
            <p:cNvSpPr/>
            <p:nvPr/>
          </p:nvSpPr>
          <p:spPr bwMode="auto">
            <a:xfrm>
              <a:off x="6182519" y="2131444"/>
              <a:ext cx="939800" cy="0"/>
            </a:xfrm>
            <a:custGeom>
              <a:avLst/>
              <a:gdLst>
                <a:gd name="connsiteX0" fmla="*/ 0 w 2902857"/>
                <a:gd name="connsiteY0" fmla="*/ 841828 h 841828"/>
                <a:gd name="connsiteX1" fmla="*/ 2902857 w 2902857"/>
                <a:gd name="connsiteY1" fmla="*/ 841828 h 841828"/>
                <a:gd name="connsiteX2" fmla="*/ 2902857 w 2902857"/>
                <a:gd name="connsiteY2" fmla="*/ 0 h 841828"/>
                <a:gd name="connsiteX0" fmla="*/ 0 w 2902857"/>
                <a:gd name="connsiteY0" fmla="*/ 0 h 0"/>
                <a:gd name="connsiteX1" fmla="*/ 2902857 w 2902857"/>
                <a:gd name="connsiteY1" fmla="*/ 0 h 0"/>
              </a:gdLst>
              <a:ahLst/>
              <a:cxnLst>
                <a:cxn ang="0">
                  <a:pos x="connsiteX0" y="connsiteY0"/>
                </a:cxn>
                <a:cxn ang="0">
                  <a:pos x="connsiteX1" y="connsiteY1"/>
                </a:cxn>
              </a:cxnLst>
              <a:rect l="l" t="t" r="r" b="b"/>
              <a:pathLst>
                <a:path w="2902857">
                  <a:moveTo>
                    <a:pt x="0" y="0"/>
                  </a:moveTo>
                  <a:lnTo>
                    <a:pt x="2902857" y="0"/>
                  </a:lnTo>
                </a:path>
              </a:pathLst>
            </a:custGeom>
            <a:noFill/>
            <a:ln w="19050" cap="flat" cmpd="sng" algn="ctr">
              <a:solidFill>
                <a:schemeClr val="bg1"/>
              </a:solidFill>
              <a:prstDash val="solid"/>
              <a:round/>
              <a:headEnd type="none" w="med" len="med"/>
              <a:tailEnd type="none" w="med" len="med"/>
            </a:ln>
            <a:effectLst/>
          </p:spPr>
          <p:txBody>
            <a:bodyPr vert="horz" wrap="none" lIns="82296" tIns="36576" rIns="82296" bIns="36576" numCol="1" rtlCol="0" anchor="ctr" anchorCtr="0" compatLnSpc="1">
              <a:prstTxWarp prst="textNoShape">
                <a:avLst/>
              </a:prstTxWarp>
            </a:bodyPr>
            <a:lstStyle/>
            <a:p>
              <a:pPr algn="ctr" defTabSz="814388" eaLnBrk="0" hangingPunct="0">
                <a:lnSpc>
                  <a:spcPct val="90000"/>
                </a:lnSpc>
              </a:pPr>
              <a:endParaRPr lang="en-US" sz="2400">
                <a:solidFill>
                  <a:srgbClr val="000000"/>
                </a:solidFill>
                <a:latin typeface="Arial"/>
              </a:endParaRPr>
            </a:p>
          </p:txBody>
        </p:sp>
      </p:grpSp>
      <p:pic>
        <p:nvPicPr>
          <p:cNvPr id="33" name="Picture 2" descr="logo"/>
          <p:cNvPicPr>
            <a:picLocks noChangeAspect="1" noChangeArrowheads="1"/>
          </p:cNvPicPr>
          <p:nvPr/>
        </p:nvPicPr>
        <p:blipFill>
          <a:blip r:embed="rId3" cstate="print"/>
          <a:srcRect/>
          <a:stretch>
            <a:fillRect/>
          </a:stretch>
        </p:blipFill>
        <p:spPr bwMode="auto">
          <a:xfrm>
            <a:off x="285750" y="285750"/>
            <a:ext cx="3286125" cy="971550"/>
          </a:xfrm>
          <a:prstGeom prst="rect">
            <a:avLst/>
          </a:prstGeom>
          <a:noFill/>
          <a:ln w="9525">
            <a:noFill/>
            <a:miter lim="800000"/>
            <a:headEnd/>
            <a:tailEnd/>
          </a:ln>
        </p:spPr>
      </p:pic>
      <p:sp>
        <p:nvSpPr>
          <p:cNvPr id="37" name="Title 1"/>
          <p:cNvSpPr>
            <a:spLocks noGrp="1"/>
          </p:cNvSpPr>
          <p:nvPr>
            <p:ph type="title" idx="4294967295"/>
          </p:nvPr>
        </p:nvSpPr>
        <p:spPr>
          <a:xfrm>
            <a:off x="3786188" y="228600"/>
            <a:ext cx="4976812" cy="990600"/>
          </a:xfrm>
        </p:spPr>
        <p:txBody>
          <a:bodyPr/>
          <a:lstStyle/>
          <a:p>
            <a:pPr algn="r"/>
            <a:r>
              <a:rPr lang="en-US" sz="3600" b="1" dirty="0" smtClean="0">
                <a:latin typeface="Arial" panose="020B0604020202020204" pitchFamily="34" charset="0"/>
                <a:cs typeface="Arial" panose="020B0604020202020204" pitchFamily="34" charset="0"/>
              </a:rPr>
              <a:t>Innovation across the University</a:t>
            </a:r>
            <a:endParaRPr lang="en-US" sz="3600" b="1"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0" y="1472042"/>
            <a:ext cx="9144000" cy="5385958"/>
          </a:xfrm>
          <a:prstGeom prst="rect">
            <a:avLst/>
          </a:prstGeom>
        </p:spPr>
      </p:pic>
      <p:sp>
        <p:nvSpPr>
          <p:cNvPr id="2" name="TextBox 1"/>
          <p:cNvSpPr txBox="1"/>
          <p:nvPr/>
        </p:nvSpPr>
        <p:spPr>
          <a:xfrm>
            <a:off x="3084058" y="2241808"/>
            <a:ext cx="3492687" cy="954107"/>
          </a:xfrm>
          <a:prstGeom prst="rect">
            <a:avLst/>
          </a:prstGeom>
          <a:noFill/>
        </p:spPr>
        <p:txBody>
          <a:bodyPr wrap="none" rtlCol="0">
            <a:spAutoFit/>
          </a:bodyPr>
          <a:lstStyle/>
          <a:p>
            <a:pPr algn="ctr"/>
            <a:r>
              <a:rPr lang="en-GB" sz="2800" b="1" dirty="0" smtClean="0">
                <a:latin typeface="Calibri" panose="020F0502020204030204" pitchFamily="34" charset="0"/>
              </a:rPr>
              <a:t>Innovative Models of </a:t>
            </a:r>
          </a:p>
          <a:p>
            <a:pPr algn="ctr"/>
            <a:r>
              <a:rPr lang="en-GB" sz="2800" b="1" dirty="0" smtClean="0">
                <a:latin typeface="Calibri" panose="020F0502020204030204" pitchFamily="34" charset="0"/>
              </a:rPr>
              <a:t>Teaching and Learning</a:t>
            </a:r>
            <a:endParaRPr lang="en-GB" sz="2800" b="1" dirty="0">
              <a:latin typeface="Calibri" panose="020F0502020204030204" pitchFamily="34" charset="0"/>
            </a:endParaRPr>
          </a:p>
        </p:txBody>
      </p:sp>
      <p:sp>
        <p:nvSpPr>
          <p:cNvPr id="4" name="TextBox 3"/>
          <p:cNvSpPr txBox="1"/>
          <p:nvPr/>
        </p:nvSpPr>
        <p:spPr>
          <a:xfrm flipH="1">
            <a:off x="0" y="5987640"/>
            <a:ext cx="2701641" cy="954107"/>
          </a:xfrm>
          <a:prstGeom prst="rect">
            <a:avLst/>
          </a:prstGeom>
          <a:noFill/>
        </p:spPr>
        <p:txBody>
          <a:bodyPr wrap="square" rtlCol="0">
            <a:spAutoFit/>
          </a:bodyPr>
          <a:lstStyle/>
          <a:p>
            <a:pPr algn="ctr"/>
            <a:r>
              <a:rPr lang="en-GB" sz="2800" b="1" dirty="0" smtClean="0">
                <a:latin typeface="Calibri" panose="020F0502020204030204" pitchFamily="34" charset="0"/>
              </a:rPr>
              <a:t>Innovative Business Models </a:t>
            </a:r>
            <a:endParaRPr lang="en-GB" sz="2800" b="1" dirty="0">
              <a:latin typeface="Calibri" panose="020F0502020204030204" pitchFamily="34" charset="0"/>
            </a:endParaRPr>
          </a:p>
        </p:txBody>
      </p:sp>
      <p:sp>
        <p:nvSpPr>
          <p:cNvPr id="5" name="TextBox 4"/>
          <p:cNvSpPr txBox="1"/>
          <p:nvPr/>
        </p:nvSpPr>
        <p:spPr>
          <a:xfrm>
            <a:off x="4998159" y="5986033"/>
            <a:ext cx="4162485" cy="954107"/>
          </a:xfrm>
          <a:prstGeom prst="rect">
            <a:avLst/>
          </a:prstGeom>
          <a:noFill/>
        </p:spPr>
        <p:txBody>
          <a:bodyPr wrap="none" rtlCol="0">
            <a:spAutoFit/>
          </a:bodyPr>
          <a:lstStyle/>
          <a:p>
            <a:pPr algn="ctr"/>
            <a:r>
              <a:rPr lang="en-GB" sz="2800" b="1" dirty="0" smtClean="0">
                <a:latin typeface="Calibri" panose="020F0502020204030204" pitchFamily="34" charset="0"/>
              </a:rPr>
              <a:t>Innovative Research </a:t>
            </a:r>
          </a:p>
          <a:p>
            <a:pPr algn="ctr"/>
            <a:r>
              <a:rPr lang="en-GB" sz="2800" b="1" dirty="0" smtClean="0">
                <a:latin typeface="Calibri" panose="020F0502020204030204" pitchFamily="34" charset="0"/>
              </a:rPr>
              <a:t>and Industry Collaboration</a:t>
            </a:r>
            <a:endParaRPr lang="en-GB" sz="2800" b="1" dirty="0">
              <a:latin typeface="Calibri" panose="020F0502020204030204" pitchFamily="34" charset="0"/>
            </a:endParaRPr>
          </a:p>
        </p:txBody>
      </p:sp>
      <p:sp>
        <p:nvSpPr>
          <p:cNvPr id="12" name="TextBox 11"/>
          <p:cNvSpPr txBox="1"/>
          <p:nvPr/>
        </p:nvSpPr>
        <p:spPr>
          <a:xfrm>
            <a:off x="1241688" y="1585581"/>
            <a:ext cx="7066615" cy="523220"/>
          </a:xfrm>
          <a:prstGeom prst="rect">
            <a:avLst/>
          </a:prstGeom>
          <a:noFill/>
        </p:spPr>
        <p:txBody>
          <a:bodyPr wrap="none" rtlCol="0">
            <a:spAutoFit/>
          </a:bodyPr>
          <a:lstStyle/>
          <a:p>
            <a:pPr algn="ctr"/>
            <a:r>
              <a:rPr lang="en-GB" sz="2800" b="1" dirty="0" smtClean="0">
                <a:latin typeface="Calibri" panose="020F0502020204030204" pitchFamily="34" charset="0"/>
              </a:rPr>
              <a:t>Entrepreneurial Leadership Driving Innovation</a:t>
            </a:r>
            <a:endParaRPr lang="en-GB" sz="2800" b="1" dirty="0">
              <a:latin typeface="Calibri" panose="020F0502020204030204" pitchFamily="34" charset="0"/>
            </a:endParaRPr>
          </a:p>
        </p:txBody>
      </p:sp>
      <p:sp>
        <p:nvSpPr>
          <p:cNvPr id="3" name="TextBox 2"/>
          <p:cNvSpPr txBox="1"/>
          <p:nvPr/>
        </p:nvSpPr>
        <p:spPr>
          <a:xfrm>
            <a:off x="71437" y="1233143"/>
            <a:ext cx="504056" cy="276999"/>
          </a:xfrm>
          <a:prstGeom prst="rect">
            <a:avLst/>
          </a:prstGeom>
          <a:noFill/>
        </p:spPr>
        <p:txBody>
          <a:bodyPr wrap="square" rtlCol="0">
            <a:spAutoFit/>
          </a:bodyPr>
          <a:lstStyle/>
          <a:p>
            <a:r>
              <a:rPr lang="en-GB" sz="1200" b="1" dirty="0" smtClean="0">
                <a:solidFill>
                  <a:schemeClr val="bg1"/>
                </a:solidFill>
                <a:latin typeface="+mn-lt"/>
              </a:rPr>
              <a:t>12</a:t>
            </a:r>
            <a:endParaRPr lang="en-GB" sz="1200" b="1" dirty="0">
              <a:solidFill>
                <a:schemeClr val="bg1"/>
              </a:solidFill>
              <a:latin typeface="+mn-lt"/>
            </a:endParaRPr>
          </a:p>
        </p:txBody>
      </p:sp>
    </p:spTree>
    <p:extLst>
      <p:ext uri="{BB962C8B-B14F-4D97-AF65-F5344CB8AC3E}">
        <p14:creationId xmlns:p14="http://schemas.microsoft.com/office/powerpoint/2010/main" val="4189542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alathe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lathea">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Galathea">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0.xml><?xml version="1.0" encoding="utf-8"?>
<a:theme xmlns:a="http://schemas.openxmlformats.org/drawingml/2006/main" name="1_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isco_Template_2010_CiscoSans">
  <a:themeElements>
    <a:clrScheme name="Cisco Reboot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CiscoSans">
      <a:majorFont>
        <a:latin typeface="CiscoSans ExtraLight"/>
        <a:ea typeface=""/>
        <a:cs typeface=""/>
      </a:majorFont>
      <a:minorFont>
        <a:latin typeface="CiscoSans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Cisco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6_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Cisco Arial 16x9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3_Ciscopresentationwhite.10.3.06">
  <a:themeElements>
    <a:clrScheme name="Custom 5">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83A2CF"/>
      </a:folHlink>
    </a:clrScheme>
    <a:fontScheme name="3_Ciscopresentationwhite.10.3.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3_Ciscopresentationwhite.10.3.06 1">
        <a:dk1>
          <a:srgbClr val="000000"/>
        </a:dk1>
        <a:lt1>
          <a:srgbClr val="FFFFFF"/>
        </a:lt1>
        <a:dk2>
          <a:srgbClr val="0183B7"/>
        </a:dk2>
        <a:lt2>
          <a:srgbClr val="8E8E95"/>
        </a:lt2>
        <a:accent1>
          <a:srgbClr val="0183B7"/>
        </a:accent1>
        <a:accent2>
          <a:srgbClr val="B21A1A"/>
        </a:accent2>
        <a:accent3>
          <a:srgbClr val="FFFFFF"/>
        </a:accent3>
        <a:accent4>
          <a:srgbClr val="000000"/>
        </a:accent4>
        <a:accent5>
          <a:srgbClr val="AAC1D8"/>
        </a:accent5>
        <a:accent6>
          <a:srgbClr val="A11616"/>
        </a:accent6>
        <a:hlink>
          <a:srgbClr val="83A2CF"/>
        </a:hlink>
        <a:folHlink>
          <a:srgbClr val="EFB525"/>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iscoConnect16x9_green_4">
  <a:themeElements>
    <a:clrScheme name="Custom 2">
      <a:dk1>
        <a:srgbClr val="0096D6"/>
      </a:dk1>
      <a:lt1>
        <a:srgbClr val="FFFFFF"/>
      </a:lt1>
      <a:dk2>
        <a:srgbClr val="6DB344"/>
      </a:dk2>
      <a:lt2>
        <a:srgbClr val="FFFFFF"/>
      </a:lt2>
      <a:accent1>
        <a:srgbClr val="0096D6"/>
      </a:accent1>
      <a:accent2>
        <a:srgbClr val="2B006B"/>
      </a:accent2>
      <a:accent3>
        <a:srgbClr val="ABDFF0"/>
      </a:accent3>
      <a:accent4>
        <a:srgbClr val="008041"/>
      </a:accent4>
      <a:accent5>
        <a:srgbClr val="B7D333"/>
      </a:accent5>
      <a:accent6>
        <a:srgbClr val="652D89"/>
      </a:accent6>
      <a:hlink>
        <a:srgbClr val="1E0058"/>
      </a:hlink>
      <a:folHlink>
        <a:srgbClr val="1E0058"/>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4_CiscoConnect16x9_green_4">
  <a:themeElements>
    <a:clrScheme name="Custom 2">
      <a:dk1>
        <a:srgbClr val="0096D6"/>
      </a:dk1>
      <a:lt1>
        <a:srgbClr val="FFFFFF"/>
      </a:lt1>
      <a:dk2>
        <a:srgbClr val="6DB344"/>
      </a:dk2>
      <a:lt2>
        <a:srgbClr val="FFFFFF"/>
      </a:lt2>
      <a:accent1>
        <a:srgbClr val="0096D6"/>
      </a:accent1>
      <a:accent2>
        <a:srgbClr val="2B006B"/>
      </a:accent2>
      <a:accent3>
        <a:srgbClr val="ABDFF0"/>
      </a:accent3>
      <a:accent4>
        <a:srgbClr val="008041"/>
      </a:accent4>
      <a:accent5>
        <a:srgbClr val="B7D333"/>
      </a:accent5>
      <a:accent6>
        <a:srgbClr val="652D89"/>
      </a:accent6>
      <a:hlink>
        <a:srgbClr val="1E0058"/>
      </a:hlink>
      <a:folHlink>
        <a:srgbClr val="1E0058"/>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5_CiscoConnect16x9_green_4">
  <a:themeElements>
    <a:clrScheme name="Custom 2">
      <a:dk1>
        <a:srgbClr val="0096D6"/>
      </a:dk1>
      <a:lt1>
        <a:srgbClr val="FFFFFF"/>
      </a:lt1>
      <a:dk2>
        <a:srgbClr val="6DB344"/>
      </a:dk2>
      <a:lt2>
        <a:srgbClr val="FFFFFF"/>
      </a:lt2>
      <a:accent1>
        <a:srgbClr val="0096D6"/>
      </a:accent1>
      <a:accent2>
        <a:srgbClr val="2B006B"/>
      </a:accent2>
      <a:accent3>
        <a:srgbClr val="ABDFF0"/>
      </a:accent3>
      <a:accent4>
        <a:srgbClr val="008041"/>
      </a:accent4>
      <a:accent5>
        <a:srgbClr val="B7D333"/>
      </a:accent5>
      <a:accent6>
        <a:srgbClr val="652D89"/>
      </a:accent6>
      <a:hlink>
        <a:srgbClr val="1E0058"/>
      </a:hlink>
      <a:folHlink>
        <a:srgbClr val="1E0058"/>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Median</Template>
  <TotalTime>24864</TotalTime>
  <Words>1229</Words>
  <Application>Microsoft Office PowerPoint</Application>
  <PresentationFormat>On-screen Show (4:3)</PresentationFormat>
  <Paragraphs>202</Paragraphs>
  <Slides>20</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20</vt:i4>
      </vt:variant>
    </vt:vector>
  </HeadingPairs>
  <TitlesOfParts>
    <vt:vector size="41" baseType="lpstr">
      <vt:lpstr>ＭＳ Ｐゴシック</vt:lpstr>
      <vt:lpstr>ＭＳ Ｐゴシック</vt:lpstr>
      <vt:lpstr>Arial</vt:lpstr>
      <vt:lpstr>Calibri</vt:lpstr>
      <vt:lpstr>Ciscolight</vt:lpstr>
      <vt:lpstr>CiscoSans ExtraLight</vt:lpstr>
      <vt:lpstr>Times New Roman</vt:lpstr>
      <vt:lpstr>Tw Cen MT</vt:lpstr>
      <vt:lpstr>Verdana</vt:lpstr>
      <vt:lpstr>Wingdings</vt:lpstr>
      <vt:lpstr>Wingdings 2</vt:lpstr>
      <vt:lpstr>Galathea</vt:lpstr>
      <vt:lpstr>1_Cisco_Template_2010_CiscoSans</vt:lpstr>
      <vt:lpstr>Cisco_Arial</vt:lpstr>
      <vt:lpstr>16_Cisco_Template_2010_Arial</vt:lpstr>
      <vt:lpstr>Cisco Arial 16x9 template_dark</vt:lpstr>
      <vt:lpstr>3_Ciscopresentationwhite.10.3.06</vt:lpstr>
      <vt:lpstr>3_CiscoConnect16x9_green_4</vt:lpstr>
      <vt:lpstr>4_CiscoConnect16x9_green_4</vt:lpstr>
      <vt:lpstr>5_CiscoConnect16x9_green_4</vt:lpstr>
      <vt:lpstr>1_Cisco Arial 16x9 template_dark</vt:lpstr>
      <vt:lpstr>PowerPoint Presentation</vt:lpstr>
      <vt:lpstr>Agenda</vt:lpstr>
      <vt:lpstr>The University and the Innovation Imperative</vt:lpstr>
      <vt:lpstr>Local, Regional, Global</vt:lpstr>
      <vt:lpstr>The Muscat University Project</vt:lpstr>
      <vt:lpstr>Key Issues and Challenges</vt:lpstr>
      <vt:lpstr>Managing the Pressures</vt:lpstr>
      <vt:lpstr>The Entrepreneurial University</vt:lpstr>
      <vt:lpstr>Innovation across the University</vt:lpstr>
      <vt:lpstr>The Need for Change</vt:lpstr>
      <vt:lpstr>Avoiding the Trap</vt:lpstr>
      <vt:lpstr>Adapting to Survive</vt:lpstr>
      <vt:lpstr>Business Models: The Challenge of the New</vt:lpstr>
      <vt:lpstr>Becoming Global –  Accelerated by Technology</vt:lpstr>
      <vt:lpstr>University of the 21st Century</vt:lpstr>
      <vt:lpstr>Paperless Libraries: Loyola and BiblioTech</vt:lpstr>
      <vt:lpstr>Bringing Experts Together Across Borders</vt:lpstr>
      <vt:lpstr>Entrepreneurship and the World of Work</vt:lpstr>
      <vt:lpstr>On Leadership: Servants or Shapers?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MSU Group</dc:title>
  <dc:creator>Nora</dc:creator>
  <cp:lastModifiedBy>Kevin Dunseath</cp:lastModifiedBy>
  <cp:revision>740</cp:revision>
  <dcterms:created xsi:type="dcterms:W3CDTF">2010-06-21T12:05:33Z</dcterms:created>
  <dcterms:modified xsi:type="dcterms:W3CDTF">2014-06-05T05:32:23Z</dcterms:modified>
  <cp:contentStatus/>
</cp:coreProperties>
</file>